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8" r:id="rId6"/>
    <p:sldId id="262" r:id="rId7"/>
    <p:sldId id="260" r:id="rId8"/>
    <p:sldId id="258" r:id="rId9"/>
    <p:sldId id="265" r:id="rId10"/>
    <p:sldId id="270" r:id="rId11"/>
    <p:sldId id="271" r:id="rId12"/>
    <p:sldId id="259" r:id="rId13"/>
    <p:sldId id="276" r:id="rId14"/>
    <p:sldId id="279" r:id="rId15"/>
    <p:sldId id="280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öw Frida, PLkvh" initials="AFP" lastIdx="1" clrIdx="0">
    <p:extLst>
      <p:ext uri="{19B8F6BF-5375-455C-9EA6-DF929625EA0E}">
        <p15:presenceInfo xmlns:p15="http://schemas.microsoft.com/office/powerpoint/2012/main" userId="S-1-5-21-3282178652-2823510310-3805757255-91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Mörkt format 2 - Dekorfärg 1/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Mörkt format 2 - Dekorfärg 3/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5" autoAdjust="0"/>
    <p:restoredTop sz="88394" autoAdjust="0"/>
  </p:normalViewPr>
  <p:slideViewPr>
    <p:cSldViewPr snapToGrid="0">
      <p:cViewPr varScale="1">
        <p:scale>
          <a:sx n="109" d="100"/>
          <a:sy n="109" d="100"/>
        </p:scale>
        <p:origin x="117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125C82-E583-4554-9727-B9FC0DFBBC80}" type="doc">
      <dgm:prSet loTypeId="urn:microsoft.com/office/officeart/2008/layout/NameandTitleOrganizationalChart" loCatId="hierarchy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sv-SE"/>
        </a:p>
      </dgm:t>
    </dgm:pt>
    <dgm:pt modelId="{C982AC4B-A44D-4E66-B13C-DB6F9E0289E7}">
      <dgm:prSet custT="1"/>
      <dgm:spPr/>
      <dgm:t>
        <a:bodyPr/>
        <a:lstStyle/>
        <a:p>
          <a:pPr rtl="0"/>
          <a:r>
            <a:rPr lang="sv-SE" sz="2400" b="1" dirty="0"/>
            <a:t>Styrelsen 2024 Fritidsföreningen i Västernorrland</a:t>
          </a:r>
          <a:endParaRPr lang="sv-SE" sz="2400" dirty="0"/>
        </a:p>
      </dgm:t>
    </dgm:pt>
    <dgm:pt modelId="{46A12337-B81F-4B74-B30F-242DFF7AAF32}" type="parTrans" cxnId="{52F2D94C-3611-45DA-AB77-D8FE958B8007}">
      <dgm:prSet/>
      <dgm:spPr/>
      <dgm:t>
        <a:bodyPr/>
        <a:lstStyle/>
        <a:p>
          <a:endParaRPr lang="sv-SE"/>
        </a:p>
      </dgm:t>
    </dgm:pt>
    <dgm:pt modelId="{DDA37B2C-03EA-4851-A8A7-0B748C25CACC}" type="sibTrans" cxnId="{52F2D94C-3611-45DA-AB77-D8FE958B8007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sv-SE" sz="1200" b="1" dirty="0"/>
            <a:t>Ordförande</a:t>
          </a:r>
        </a:p>
        <a:p>
          <a:pPr algn="l">
            <a:spcAft>
              <a:spcPts val="0"/>
            </a:spcAft>
          </a:pPr>
          <a:r>
            <a:rPr lang="sv-SE" sz="1200" b="0" dirty="0"/>
            <a:t>Vice ordförande</a:t>
          </a:r>
        </a:p>
        <a:p>
          <a:pPr algn="l">
            <a:spcAft>
              <a:spcPts val="0"/>
            </a:spcAft>
          </a:pPr>
          <a:r>
            <a:rPr lang="sv-SE" sz="1200" b="0" dirty="0"/>
            <a:t>Kassör</a:t>
          </a:r>
        </a:p>
        <a:p>
          <a:pPr algn="l">
            <a:spcAft>
              <a:spcPts val="0"/>
            </a:spcAft>
          </a:pPr>
          <a:r>
            <a:rPr lang="sv-SE" sz="1200" b="0" dirty="0"/>
            <a:t>Sekreterare</a:t>
          </a:r>
        </a:p>
        <a:p>
          <a:pPr algn="l">
            <a:spcAft>
              <a:spcPts val="0"/>
            </a:spcAft>
          </a:pPr>
          <a:r>
            <a:rPr lang="sv-SE" sz="1200" b="0" dirty="0"/>
            <a:t>Ledamot 2 </a:t>
          </a:r>
          <a:r>
            <a:rPr lang="sv-SE" sz="1200" b="0" dirty="0" err="1"/>
            <a:t>st</a:t>
          </a:r>
          <a:endParaRPr lang="sv-SE" sz="1200" b="0" dirty="0"/>
        </a:p>
        <a:p>
          <a:pPr algn="l">
            <a:spcAft>
              <a:spcPts val="0"/>
            </a:spcAft>
          </a:pPr>
          <a:r>
            <a:rPr lang="sv-SE" sz="1200" b="0" dirty="0"/>
            <a:t>Suppleant 2st</a:t>
          </a:r>
        </a:p>
      </dgm:t>
    </dgm:pt>
    <dgm:pt modelId="{1A4BB84B-8F5A-4082-8E96-7E605A073C48}">
      <dgm:prSet custT="1"/>
      <dgm:spPr/>
      <dgm:t>
        <a:bodyPr/>
        <a:lstStyle/>
        <a:p>
          <a:pPr rtl="0"/>
          <a:r>
            <a:rPr lang="sv-SE" sz="2400" b="0" dirty="0"/>
            <a:t>Kultur &amp; Event</a:t>
          </a:r>
        </a:p>
        <a:p>
          <a:pPr rtl="0"/>
          <a:r>
            <a:rPr lang="sv-SE" sz="2400" b="0" dirty="0"/>
            <a:t>(kultur, Trivsel, Familj)</a:t>
          </a:r>
        </a:p>
      </dgm:t>
    </dgm:pt>
    <dgm:pt modelId="{6907A43D-9EFD-4D1F-9EFC-159EF017F9D9}" type="parTrans" cxnId="{26A635AC-AB40-457B-B158-948CE1CC1B5D}">
      <dgm:prSet/>
      <dgm:spPr/>
      <dgm:t>
        <a:bodyPr/>
        <a:lstStyle/>
        <a:p>
          <a:endParaRPr lang="sv-SE"/>
        </a:p>
      </dgm:t>
    </dgm:pt>
    <dgm:pt modelId="{1569F117-0E13-4442-816A-12A264FCE293}" type="sibTrans" cxnId="{26A635AC-AB40-457B-B158-948CE1CC1B5D}">
      <dgm:prSet custT="1"/>
      <dgm:spPr/>
      <dgm:t>
        <a:bodyPr/>
        <a:lstStyle/>
        <a:p>
          <a:pPr algn="l" rtl="0"/>
          <a:r>
            <a:rPr lang="sv-SE" sz="1200" dirty="0"/>
            <a:t>Sammankallande + 6st</a:t>
          </a:r>
        </a:p>
      </dgm:t>
    </dgm:pt>
    <dgm:pt modelId="{973868CA-FD33-486A-BD59-9794451A9EFB}" type="asst">
      <dgm:prSet custT="1"/>
      <dgm:spPr/>
      <dgm:t>
        <a:bodyPr/>
        <a:lstStyle/>
        <a:p>
          <a:r>
            <a:rPr lang="sv-SE" sz="2400" dirty="0"/>
            <a:t>Revisorer och revisorssuppleants</a:t>
          </a:r>
        </a:p>
      </dgm:t>
    </dgm:pt>
    <dgm:pt modelId="{F2C51EB1-0DBE-4862-988A-6A000786BE76}" type="parTrans" cxnId="{FE1D47B6-4C5A-4F6C-BF75-4F4A98F8E4A8}">
      <dgm:prSet/>
      <dgm:spPr/>
      <dgm:t>
        <a:bodyPr/>
        <a:lstStyle/>
        <a:p>
          <a:endParaRPr lang="sv-SE"/>
        </a:p>
      </dgm:t>
    </dgm:pt>
    <dgm:pt modelId="{74B4A7BB-B4A2-49FC-B4DB-7B9DA93187A3}" type="sibTrans" cxnId="{FE1D47B6-4C5A-4F6C-BF75-4F4A98F8E4A8}">
      <dgm:prSet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/>
            <a:t>Revisor 2st</a:t>
          </a:r>
        </a:p>
        <a:p>
          <a:pPr marL="0"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200"/>
            <a:t>Revisorssuppleant 2st</a:t>
          </a:r>
          <a:endParaRPr lang="sv-SE" sz="1200" dirty="0"/>
        </a:p>
      </dgm:t>
    </dgm:pt>
    <dgm:pt modelId="{65CEA76B-0BA2-4C8F-8A6E-EC7D9049A9B4}">
      <dgm:prSet custT="1"/>
      <dgm:spPr/>
      <dgm:t>
        <a:bodyPr/>
        <a:lstStyle/>
        <a:p>
          <a:r>
            <a:rPr lang="sv-SE" sz="2400" dirty="0"/>
            <a:t>Motion &amp; Hobby</a:t>
          </a:r>
        </a:p>
        <a:p>
          <a:r>
            <a:rPr lang="sv-SE" sz="2400" dirty="0"/>
            <a:t>(Motion, Hobby)</a:t>
          </a:r>
        </a:p>
      </dgm:t>
    </dgm:pt>
    <dgm:pt modelId="{0B3C7967-1255-4569-940C-EF520784F7A0}" type="parTrans" cxnId="{EE92DE25-4055-4224-8B58-824E90AAD336}">
      <dgm:prSet/>
      <dgm:spPr/>
      <dgm:t>
        <a:bodyPr/>
        <a:lstStyle/>
        <a:p>
          <a:endParaRPr lang="sv-SE"/>
        </a:p>
      </dgm:t>
    </dgm:pt>
    <dgm:pt modelId="{9BCE8A00-6E0E-4F22-9C6F-8585F6573024}" type="sibTrans" cxnId="{EE92DE25-4055-4224-8B58-824E90AAD336}">
      <dgm:prSet custT="1"/>
      <dgm:spPr/>
      <dgm:t>
        <a:bodyPr/>
        <a:lstStyle/>
        <a:p>
          <a:pPr algn="l"/>
          <a:r>
            <a:rPr lang="sv-SE" sz="1200" dirty="0"/>
            <a:t>Sammankallande + 4st</a:t>
          </a:r>
        </a:p>
      </dgm:t>
    </dgm:pt>
    <dgm:pt modelId="{37993F69-F251-4CE9-B2A6-36E7263C3426}" type="asst">
      <dgm:prSet custT="1"/>
      <dgm:spPr/>
      <dgm:t>
        <a:bodyPr/>
        <a:lstStyle/>
        <a:p>
          <a:r>
            <a:rPr lang="sv-SE" sz="2400" dirty="0"/>
            <a:t>Valberedning</a:t>
          </a:r>
        </a:p>
      </dgm:t>
    </dgm:pt>
    <dgm:pt modelId="{291953D5-9990-47FB-A1CD-0D7E8FF436CA}" type="parTrans" cxnId="{554AD5E3-0808-4BFB-BF93-BE64F520FBDC}">
      <dgm:prSet/>
      <dgm:spPr/>
      <dgm:t>
        <a:bodyPr/>
        <a:lstStyle/>
        <a:p>
          <a:endParaRPr lang="sv-SE"/>
        </a:p>
      </dgm:t>
    </dgm:pt>
    <dgm:pt modelId="{AEDC0F83-97EE-46E1-B6C5-2DE527ADEEAE}" type="sibTrans" cxnId="{554AD5E3-0808-4BFB-BF93-BE64F520FBDC}">
      <dgm:prSet custT="1"/>
      <dgm:spPr/>
      <dgm:t>
        <a:bodyPr/>
        <a:lstStyle/>
        <a:p>
          <a:pPr algn="l"/>
          <a:r>
            <a:rPr lang="sv-SE" sz="1200"/>
            <a:t>2 st</a:t>
          </a:r>
          <a:endParaRPr lang="sv-SE" sz="1200" dirty="0"/>
        </a:p>
      </dgm:t>
    </dgm:pt>
    <dgm:pt modelId="{5E61827D-75E8-4203-BB80-E88F9C64DC9B}" type="pres">
      <dgm:prSet presAssocID="{21125C82-E583-4554-9727-B9FC0DFBBC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8B1B9E0-6632-457B-BE23-AA7D8ED53061}" type="pres">
      <dgm:prSet presAssocID="{C982AC4B-A44D-4E66-B13C-DB6F9E0289E7}" presName="hierRoot1" presStyleCnt="0">
        <dgm:presLayoutVars>
          <dgm:hierBranch val="init"/>
        </dgm:presLayoutVars>
      </dgm:prSet>
      <dgm:spPr/>
    </dgm:pt>
    <dgm:pt modelId="{8A10E58F-9D01-4BF3-B83F-8449DAC0BCF3}" type="pres">
      <dgm:prSet presAssocID="{C982AC4B-A44D-4E66-B13C-DB6F9E0289E7}" presName="rootComposite1" presStyleCnt="0"/>
      <dgm:spPr/>
    </dgm:pt>
    <dgm:pt modelId="{0BA74D8D-2393-4C16-BD42-A9C4A5A5067D}" type="pres">
      <dgm:prSet presAssocID="{C982AC4B-A44D-4E66-B13C-DB6F9E0289E7}" presName="rootText1" presStyleLbl="node0" presStyleIdx="0" presStyleCnt="1" custScaleX="223312" custLinFactNeighborX="5199" custLinFactNeighborY="78987">
        <dgm:presLayoutVars>
          <dgm:chMax/>
          <dgm:chPref val="3"/>
        </dgm:presLayoutVars>
      </dgm:prSet>
      <dgm:spPr/>
    </dgm:pt>
    <dgm:pt modelId="{DCFD63EE-A6A5-440B-A18A-E1095BB8FCA4}" type="pres">
      <dgm:prSet presAssocID="{C982AC4B-A44D-4E66-B13C-DB6F9E0289E7}" presName="titleText1" presStyleLbl="fgAcc0" presStyleIdx="0" presStyleCnt="1" custScaleX="74772" custScaleY="268333" custLinFactX="5410" custLinFactY="100000" custLinFactNeighborX="100000" custLinFactNeighborY="146781">
        <dgm:presLayoutVars>
          <dgm:chMax val="0"/>
          <dgm:chPref val="0"/>
        </dgm:presLayoutVars>
      </dgm:prSet>
      <dgm:spPr/>
    </dgm:pt>
    <dgm:pt modelId="{8AF965FD-5AAA-4193-A24B-F43A91444DA3}" type="pres">
      <dgm:prSet presAssocID="{C982AC4B-A44D-4E66-B13C-DB6F9E0289E7}" presName="rootConnector1" presStyleLbl="node1" presStyleIdx="0" presStyleCnt="2"/>
      <dgm:spPr/>
    </dgm:pt>
    <dgm:pt modelId="{1AADF740-B6CE-40FD-8ACB-1702378B215A}" type="pres">
      <dgm:prSet presAssocID="{C982AC4B-A44D-4E66-B13C-DB6F9E0289E7}" presName="hierChild2" presStyleCnt="0"/>
      <dgm:spPr/>
    </dgm:pt>
    <dgm:pt modelId="{58C16A78-ADA5-4FEC-B349-B2004B379DDD}" type="pres">
      <dgm:prSet presAssocID="{6907A43D-9EFD-4D1F-9EFC-159EF017F9D9}" presName="Name37" presStyleLbl="parChTrans1D2" presStyleIdx="0" presStyleCnt="4"/>
      <dgm:spPr/>
    </dgm:pt>
    <dgm:pt modelId="{67A66636-A4C7-4E49-8772-8800A1B0E58B}" type="pres">
      <dgm:prSet presAssocID="{1A4BB84B-8F5A-4082-8E96-7E605A073C48}" presName="hierRoot2" presStyleCnt="0">
        <dgm:presLayoutVars>
          <dgm:hierBranch val="init"/>
        </dgm:presLayoutVars>
      </dgm:prSet>
      <dgm:spPr/>
    </dgm:pt>
    <dgm:pt modelId="{7FC7F434-4BCF-4F54-88A5-835652C49AA6}" type="pres">
      <dgm:prSet presAssocID="{1A4BB84B-8F5A-4082-8E96-7E605A073C48}" presName="rootComposite" presStyleCnt="0"/>
      <dgm:spPr/>
    </dgm:pt>
    <dgm:pt modelId="{FD6608DB-2ECB-4219-9026-7A2D1B628307}" type="pres">
      <dgm:prSet presAssocID="{1A4BB84B-8F5A-4082-8E96-7E605A073C48}" presName="rootText" presStyleLbl="node1" presStyleIdx="0" presStyleCnt="2" custScaleX="134590" custScaleY="95842" custLinFactNeighborX="598" custLinFactNeighborY="40430">
        <dgm:presLayoutVars>
          <dgm:chMax/>
          <dgm:chPref val="3"/>
        </dgm:presLayoutVars>
      </dgm:prSet>
      <dgm:spPr/>
    </dgm:pt>
    <dgm:pt modelId="{7C219528-4ED4-4926-AEF1-AF8C6B326C53}" type="pres">
      <dgm:prSet presAssocID="{1A4BB84B-8F5A-4082-8E96-7E605A073C48}" presName="titleText2" presStyleLbl="fgAcc1" presStyleIdx="0" presStyleCnt="2" custScaleX="74772" custScaleY="78077" custLinFactY="80201" custLinFactNeighborX="15949" custLinFactNeighborY="100000">
        <dgm:presLayoutVars>
          <dgm:chMax val="0"/>
          <dgm:chPref val="0"/>
        </dgm:presLayoutVars>
      </dgm:prSet>
      <dgm:spPr/>
    </dgm:pt>
    <dgm:pt modelId="{9C88A2D8-B0E0-48A9-840D-4D363780160F}" type="pres">
      <dgm:prSet presAssocID="{1A4BB84B-8F5A-4082-8E96-7E605A073C48}" presName="rootConnector" presStyleLbl="node2" presStyleIdx="0" presStyleCnt="0"/>
      <dgm:spPr/>
    </dgm:pt>
    <dgm:pt modelId="{45528F4B-1EE2-49CB-BF01-1D5C6A4F2EAE}" type="pres">
      <dgm:prSet presAssocID="{1A4BB84B-8F5A-4082-8E96-7E605A073C48}" presName="hierChild4" presStyleCnt="0"/>
      <dgm:spPr/>
    </dgm:pt>
    <dgm:pt modelId="{707EBF50-CDA5-46B5-BE9E-6F9CB06029DC}" type="pres">
      <dgm:prSet presAssocID="{1A4BB84B-8F5A-4082-8E96-7E605A073C48}" presName="hierChild5" presStyleCnt="0"/>
      <dgm:spPr/>
    </dgm:pt>
    <dgm:pt modelId="{4204E5AB-8BE7-4DC8-A0D3-D86DDB3A1FCC}" type="pres">
      <dgm:prSet presAssocID="{0B3C7967-1255-4569-940C-EF520784F7A0}" presName="Name37" presStyleLbl="parChTrans1D2" presStyleIdx="1" presStyleCnt="4"/>
      <dgm:spPr/>
    </dgm:pt>
    <dgm:pt modelId="{C48B3369-5C3D-489E-BEF5-D1CF4C5A63CF}" type="pres">
      <dgm:prSet presAssocID="{65CEA76B-0BA2-4C8F-8A6E-EC7D9049A9B4}" presName="hierRoot2" presStyleCnt="0">
        <dgm:presLayoutVars>
          <dgm:hierBranch val="init"/>
        </dgm:presLayoutVars>
      </dgm:prSet>
      <dgm:spPr/>
    </dgm:pt>
    <dgm:pt modelId="{85EF0403-F368-444B-9570-DC4E5DCB4D33}" type="pres">
      <dgm:prSet presAssocID="{65CEA76B-0BA2-4C8F-8A6E-EC7D9049A9B4}" presName="rootComposite" presStyleCnt="0"/>
      <dgm:spPr/>
    </dgm:pt>
    <dgm:pt modelId="{80CDE6D2-DF1F-459A-8EF8-635387FEF41F}" type="pres">
      <dgm:prSet presAssocID="{65CEA76B-0BA2-4C8F-8A6E-EC7D9049A9B4}" presName="rootText" presStyleLbl="node1" presStyleIdx="1" presStyleCnt="2" custScaleX="134590" custScaleY="93582" custLinFactNeighborX="598" custLinFactNeighborY="40430">
        <dgm:presLayoutVars>
          <dgm:chMax/>
          <dgm:chPref val="3"/>
        </dgm:presLayoutVars>
      </dgm:prSet>
      <dgm:spPr/>
    </dgm:pt>
    <dgm:pt modelId="{945AD363-B040-462F-BEAF-98F57E5A742D}" type="pres">
      <dgm:prSet presAssocID="{65CEA76B-0BA2-4C8F-8A6E-EC7D9049A9B4}" presName="titleText2" presStyleLbl="fgAcc1" presStyleIdx="1" presStyleCnt="2" custScaleX="74772" custScaleY="77076" custLinFactY="21289" custLinFactNeighborX="665" custLinFactNeighborY="100000">
        <dgm:presLayoutVars>
          <dgm:chMax val="0"/>
          <dgm:chPref val="0"/>
        </dgm:presLayoutVars>
      </dgm:prSet>
      <dgm:spPr/>
    </dgm:pt>
    <dgm:pt modelId="{03EAC800-2CA6-41DC-9545-313AC3A09FBF}" type="pres">
      <dgm:prSet presAssocID="{65CEA76B-0BA2-4C8F-8A6E-EC7D9049A9B4}" presName="rootConnector" presStyleLbl="node2" presStyleIdx="0" presStyleCnt="0"/>
      <dgm:spPr/>
    </dgm:pt>
    <dgm:pt modelId="{7E802AB3-EDCF-4A0E-8697-D76386E4622A}" type="pres">
      <dgm:prSet presAssocID="{65CEA76B-0BA2-4C8F-8A6E-EC7D9049A9B4}" presName="hierChild4" presStyleCnt="0"/>
      <dgm:spPr/>
    </dgm:pt>
    <dgm:pt modelId="{6714AD53-42EA-498D-BB8C-4B0CE9C48039}" type="pres">
      <dgm:prSet presAssocID="{65CEA76B-0BA2-4C8F-8A6E-EC7D9049A9B4}" presName="hierChild5" presStyleCnt="0"/>
      <dgm:spPr/>
    </dgm:pt>
    <dgm:pt modelId="{926AC725-F1E0-4082-88EB-5723F021CEA0}" type="pres">
      <dgm:prSet presAssocID="{C982AC4B-A44D-4E66-B13C-DB6F9E0289E7}" presName="hierChild3" presStyleCnt="0"/>
      <dgm:spPr/>
    </dgm:pt>
    <dgm:pt modelId="{3ED2B719-F7F7-4E3C-A694-CB46ECA0B8B0}" type="pres">
      <dgm:prSet presAssocID="{F2C51EB1-0DBE-4862-988A-6A000786BE76}" presName="Name96" presStyleLbl="parChTrans1D2" presStyleIdx="2" presStyleCnt="4"/>
      <dgm:spPr/>
    </dgm:pt>
    <dgm:pt modelId="{FE77CBBF-11A0-45EF-BCD6-266B951909F6}" type="pres">
      <dgm:prSet presAssocID="{973868CA-FD33-486A-BD59-9794451A9EFB}" presName="hierRoot3" presStyleCnt="0">
        <dgm:presLayoutVars>
          <dgm:hierBranch val="init"/>
        </dgm:presLayoutVars>
      </dgm:prSet>
      <dgm:spPr/>
    </dgm:pt>
    <dgm:pt modelId="{A2BE4A6D-CD14-4E54-939C-771D4E051C8A}" type="pres">
      <dgm:prSet presAssocID="{973868CA-FD33-486A-BD59-9794451A9EFB}" presName="rootComposite3" presStyleCnt="0"/>
      <dgm:spPr/>
    </dgm:pt>
    <dgm:pt modelId="{B1B4BA05-1B31-4F20-8069-CEE907E61225}" type="pres">
      <dgm:prSet presAssocID="{973868CA-FD33-486A-BD59-9794451A9EFB}" presName="rootText3" presStyleLbl="asst1" presStyleIdx="0" presStyleCnt="2" custScaleX="103371" custScaleY="59788" custLinFactNeighborX="1350" custLinFactNeighborY="5529">
        <dgm:presLayoutVars>
          <dgm:chPref val="3"/>
        </dgm:presLayoutVars>
      </dgm:prSet>
      <dgm:spPr/>
    </dgm:pt>
    <dgm:pt modelId="{6848347E-5120-4D9F-8DCF-F3DEAD0C24B0}" type="pres">
      <dgm:prSet presAssocID="{973868CA-FD33-486A-BD59-9794451A9EFB}" presName="titleText3" presStyleLbl="fgAcc2" presStyleIdx="0" presStyleCnt="2" custScaleX="74772" custScaleY="148795" custLinFactNeighborX="12547" custLinFactNeighborY="33187">
        <dgm:presLayoutVars>
          <dgm:chMax val="0"/>
          <dgm:chPref val="0"/>
        </dgm:presLayoutVars>
      </dgm:prSet>
      <dgm:spPr/>
    </dgm:pt>
    <dgm:pt modelId="{6FB4112D-6B49-4EC4-9001-4CCC058D044E}" type="pres">
      <dgm:prSet presAssocID="{973868CA-FD33-486A-BD59-9794451A9EFB}" presName="rootConnector3" presStyleLbl="asst1" presStyleIdx="0" presStyleCnt="2"/>
      <dgm:spPr/>
    </dgm:pt>
    <dgm:pt modelId="{DB103898-271B-47E1-BAF0-F7D53394582F}" type="pres">
      <dgm:prSet presAssocID="{973868CA-FD33-486A-BD59-9794451A9EFB}" presName="hierChild6" presStyleCnt="0"/>
      <dgm:spPr/>
    </dgm:pt>
    <dgm:pt modelId="{FA183749-CFB0-4C4D-82C7-81FF6DD36ABE}" type="pres">
      <dgm:prSet presAssocID="{973868CA-FD33-486A-BD59-9794451A9EFB}" presName="hierChild7" presStyleCnt="0"/>
      <dgm:spPr/>
    </dgm:pt>
    <dgm:pt modelId="{FF09FA65-BCFB-4425-B768-F9079F3D40E6}" type="pres">
      <dgm:prSet presAssocID="{291953D5-9990-47FB-A1CD-0D7E8FF436CA}" presName="Name96" presStyleLbl="parChTrans1D2" presStyleIdx="3" presStyleCnt="4"/>
      <dgm:spPr/>
    </dgm:pt>
    <dgm:pt modelId="{9130515A-1CE7-473A-B15F-FE25E8492A6E}" type="pres">
      <dgm:prSet presAssocID="{37993F69-F251-4CE9-B2A6-36E7263C3426}" presName="hierRoot3" presStyleCnt="0">
        <dgm:presLayoutVars>
          <dgm:hierBranch val="init"/>
        </dgm:presLayoutVars>
      </dgm:prSet>
      <dgm:spPr/>
    </dgm:pt>
    <dgm:pt modelId="{9448A26F-9BF8-43C2-BFCF-2C87AD3EE356}" type="pres">
      <dgm:prSet presAssocID="{37993F69-F251-4CE9-B2A6-36E7263C3426}" presName="rootComposite3" presStyleCnt="0"/>
      <dgm:spPr/>
    </dgm:pt>
    <dgm:pt modelId="{DE156E65-1389-497B-9365-6ABC07BF39F4}" type="pres">
      <dgm:prSet presAssocID="{37993F69-F251-4CE9-B2A6-36E7263C3426}" presName="rootText3" presStyleLbl="asst1" presStyleIdx="1" presStyleCnt="2" custScaleY="59788" custLinFactNeighborX="-2212" custLinFactNeighborY="35620">
        <dgm:presLayoutVars>
          <dgm:chPref val="3"/>
        </dgm:presLayoutVars>
      </dgm:prSet>
      <dgm:spPr/>
    </dgm:pt>
    <dgm:pt modelId="{AC6B6132-DC77-4824-A85D-A136D37CEF0E}" type="pres">
      <dgm:prSet presAssocID="{37993F69-F251-4CE9-B2A6-36E7263C3426}" presName="titleText3" presStyleLbl="fgAcc2" presStyleIdx="1" presStyleCnt="2" custScaleX="71781" custScaleY="94966" custLinFactNeighborX="40208" custLinFactNeighborY="33908">
        <dgm:presLayoutVars>
          <dgm:chMax val="0"/>
          <dgm:chPref val="0"/>
        </dgm:presLayoutVars>
      </dgm:prSet>
      <dgm:spPr/>
    </dgm:pt>
    <dgm:pt modelId="{1ACCCB8D-4476-47CB-8742-C104BB9105DE}" type="pres">
      <dgm:prSet presAssocID="{37993F69-F251-4CE9-B2A6-36E7263C3426}" presName="rootConnector3" presStyleLbl="asst1" presStyleIdx="1" presStyleCnt="2"/>
      <dgm:spPr/>
    </dgm:pt>
    <dgm:pt modelId="{C26F388B-35A7-4EA4-81A5-3FDD83113EAD}" type="pres">
      <dgm:prSet presAssocID="{37993F69-F251-4CE9-B2A6-36E7263C3426}" presName="hierChild6" presStyleCnt="0"/>
      <dgm:spPr/>
    </dgm:pt>
    <dgm:pt modelId="{6F7F1BC4-6EAD-4A69-B26C-6C8E03AC91C5}" type="pres">
      <dgm:prSet presAssocID="{37993F69-F251-4CE9-B2A6-36E7263C3426}" presName="hierChild7" presStyleCnt="0"/>
      <dgm:spPr/>
    </dgm:pt>
  </dgm:ptLst>
  <dgm:cxnLst>
    <dgm:cxn modelId="{EE92DE25-4055-4224-8B58-824E90AAD336}" srcId="{C982AC4B-A44D-4E66-B13C-DB6F9E0289E7}" destId="{65CEA76B-0BA2-4C8F-8A6E-EC7D9049A9B4}" srcOrd="1" destOrd="0" parTransId="{0B3C7967-1255-4569-940C-EF520784F7A0}" sibTransId="{9BCE8A00-6E0E-4F22-9C6F-8585F6573024}"/>
    <dgm:cxn modelId="{C3810E2C-64E0-4B68-9471-E0FAEDDBA92A}" type="presOf" srcId="{37993F69-F251-4CE9-B2A6-36E7263C3426}" destId="{DE156E65-1389-497B-9365-6ABC07BF39F4}" srcOrd="0" destOrd="0" presId="urn:microsoft.com/office/officeart/2008/layout/NameandTitleOrganizationalChart"/>
    <dgm:cxn modelId="{EA3C452C-BC79-415A-BCE0-2A465D8CC696}" type="presOf" srcId="{74B4A7BB-B4A2-49FC-B4DB-7B9DA93187A3}" destId="{6848347E-5120-4D9F-8DCF-F3DEAD0C24B0}" srcOrd="0" destOrd="0" presId="urn:microsoft.com/office/officeart/2008/layout/NameandTitleOrganizationalChart"/>
    <dgm:cxn modelId="{1DDB342D-C8AC-47C5-A60C-AD1852390216}" type="presOf" srcId="{1A4BB84B-8F5A-4082-8E96-7E605A073C48}" destId="{9C88A2D8-B0E0-48A9-840D-4D363780160F}" srcOrd="1" destOrd="0" presId="urn:microsoft.com/office/officeart/2008/layout/NameandTitleOrganizationalChart"/>
    <dgm:cxn modelId="{63672D34-9894-4A19-BD15-E7BD1E4D133B}" type="presOf" srcId="{0B3C7967-1255-4569-940C-EF520784F7A0}" destId="{4204E5AB-8BE7-4DC8-A0D3-D86DDB3A1FCC}" srcOrd="0" destOrd="0" presId="urn:microsoft.com/office/officeart/2008/layout/NameandTitleOrganizationalChart"/>
    <dgm:cxn modelId="{8648DF3B-1591-4185-AF6B-3CD8E96FF0CF}" type="presOf" srcId="{C982AC4B-A44D-4E66-B13C-DB6F9E0289E7}" destId="{8AF965FD-5AAA-4193-A24B-F43A91444DA3}" srcOrd="1" destOrd="0" presId="urn:microsoft.com/office/officeart/2008/layout/NameandTitleOrganizationalChart"/>
    <dgm:cxn modelId="{CE85893F-B7AC-42AB-A960-870735EE29BE}" type="presOf" srcId="{F2C51EB1-0DBE-4862-988A-6A000786BE76}" destId="{3ED2B719-F7F7-4E3C-A694-CB46ECA0B8B0}" srcOrd="0" destOrd="0" presId="urn:microsoft.com/office/officeart/2008/layout/NameandTitleOrganizationalChart"/>
    <dgm:cxn modelId="{79191865-05C7-402C-9CA6-C88880F7BD23}" type="presOf" srcId="{1A4BB84B-8F5A-4082-8E96-7E605A073C48}" destId="{FD6608DB-2ECB-4219-9026-7A2D1B628307}" srcOrd="0" destOrd="0" presId="urn:microsoft.com/office/officeart/2008/layout/NameandTitleOrganizationalChart"/>
    <dgm:cxn modelId="{1A165768-AFAE-4384-89F5-6E94D558B4B4}" type="presOf" srcId="{973868CA-FD33-486A-BD59-9794451A9EFB}" destId="{6FB4112D-6B49-4EC4-9001-4CCC058D044E}" srcOrd="1" destOrd="0" presId="urn:microsoft.com/office/officeart/2008/layout/NameandTitleOrganizationalChart"/>
    <dgm:cxn modelId="{52F2D94C-3611-45DA-AB77-D8FE958B8007}" srcId="{21125C82-E583-4554-9727-B9FC0DFBBC80}" destId="{C982AC4B-A44D-4E66-B13C-DB6F9E0289E7}" srcOrd="0" destOrd="0" parTransId="{46A12337-B81F-4B74-B30F-242DFF7AAF32}" sibTransId="{DDA37B2C-03EA-4851-A8A7-0B748C25CACC}"/>
    <dgm:cxn modelId="{17915473-368E-4662-84A9-975212355207}" type="presOf" srcId="{6907A43D-9EFD-4D1F-9EFC-159EF017F9D9}" destId="{58C16A78-ADA5-4FEC-B349-B2004B379DDD}" srcOrd="0" destOrd="0" presId="urn:microsoft.com/office/officeart/2008/layout/NameandTitleOrganizationalChart"/>
    <dgm:cxn modelId="{8370027B-0822-41DD-AE2A-9265FFF95137}" type="presOf" srcId="{37993F69-F251-4CE9-B2A6-36E7263C3426}" destId="{1ACCCB8D-4476-47CB-8742-C104BB9105DE}" srcOrd="1" destOrd="0" presId="urn:microsoft.com/office/officeart/2008/layout/NameandTitleOrganizationalChart"/>
    <dgm:cxn modelId="{E63FCA82-0983-4D3A-B3DD-16FF2D0D2B6C}" type="presOf" srcId="{65CEA76B-0BA2-4C8F-8A6E-EC7D9049A9B4}" destId="{80CDE6D2-DF1F-459A-8EF8-635387FEF41F}" srcOrd="0" destOrd="0" presId="urn:microsoft.com/office/officeart/2008/layout/NameandTitleOrganizationalChart"/>
    <dgm:cxn modelId="{3B866590-D909-43CB-BFF7-3B3CDD04BA9F}" type="presOf" srcId="{21125C82-E583-4554-9727-B9FC0DFBBC80}" destId="{5E61827D-75E8-4203-BB80-E88F9C64DC9B}" srcOrd="0" destOrd="0" presId="urn:microsoft.com/office/officeart/2008/layout/NameandTitleOrganizationalChart"/>
    <dgm:cxn modelId="{117FC797-0FF7-412D-B7E5-6ED63BB8F235}" type="presOf" srcId="{65CEA76B-0BA2-4C8F-8A6E-EC7D9049A9B4}" destId="{03EAC800-2CA6-41DC-9545-313AC3A09FBF}" srcOrd="1" destOrd="0" presId="urn:microsoft.com/office/officeart/2008/layout/NameandTitleOrganizationalChart"/>
    <dgm:cxn modelId="{5ABC939F-2E88-41EA-873D-C0CEA8E8BA80}" type="presOf" srcId="{C982AC4B-A44D-4E66-B13C-DB6F9E0289E7}" destId="{0BA74D8D-2393-4C16-BD42-A9C4A5A5067D}" srcOrd="0" destOrd="0" presId="urn:microsoft.com/office/officeart/2008/layout/NameandTitleOrganizationalChart"/>
    <dgm:cxn modelId="{CC0DDBA2-213F-45FE-843C-2CD90376210A}" type="presOf" srcId="{973868CA-FD33-486A-BD59-9794451A9EFB}" destId="{B1B4BA05-1B31-4F20-8069-CEE907E61225}" srcOrd="0" destOrd="0" presId="urn:microsoft.com/office/officeart/2008/layout/NameandTitleOrganizationalChart"/>
    <dgm:cxn modelId="{FA3D34A5-D9C0-423A-B8B1-32487A8788A1}" type="presOf" srcId="{1569F117-0E13-4442-816A-12A264FCE293}" destId="{7C219528-4ED4-4926-AEF1-AF8C6B326C53}" srcOrd="0" destOrd="0" presId="urn:microsoft.com/office/officeart/2008/layout/NameandTitleOrganizationalChart"/>
    <dgm:cxn modelId="{26A635AC-AB40-457B-B158-948CE1CC1B5D}" srcId="{C982AC4B-A44D-4E66-B13C-DB6F9E0289E7}" destId="{1A4BB84B-8F5A-4082-8E96-7E605A073C48}" srcOrd="0" destOrd="0" parTransId="{6907A43D-9EFD-4D1F-9EFC-159EF017F9D9}" sibTransId="{1569F117-0E13-4442-816A-12A264FCE293}"/>
    <dgm:cxn modelId="{05C947AD-763F-4548-9369-6600120F97FD}" type="presOf" srcId="{DDA37B2C-03EA-4851-A8A7-0B748C25CACC}" destId="{DCFD63EE-A6A5-440B-A18A-E1095BB8FCA4}" srcOrd="0" destOrd="0" presId="urn:microsoft.com/office/officeart/2008/layout/NameandTitleOrganizationalChart"/>
    <dgm:cxn modelId="{FE1D47B6-4C5A-4F6C-BF75-4F4A98F8E4A8}" srcId="{C982AC4B-A44D-4E66-B13C-DB6F9E0289E7}" destId="{973868CA-FD33-486A-BD59-9794451A9EFB}" srcOrd="2" destOrd="0" parTransId="{F2C51EB1-0DBE-4862-988A-6A000786BE76}" sibTransId="{74B4A7BB-B4A2-49FC-B4DB-7B9DA93187A3}"/>
    <dgm:cxn modelId="{2C728BBC-A968-4177-87C1-B137CD2B6E1F}" type="presOf" srcId="{AEDC0F83-97EE-46E1-B6C5-2DE527ADEEAE}" destId="{AC6B6132-DC77-4824-A85D-A136D37CEF0E}" srcOrd="0" destOrd="0" presId="urn:microsoft.com/office/officeart/2008/layout/NameandTitleOrganizationalChart"/>
    <dgm:cxn modelId="{33CF91BC-3450-4727-8F48-EA60B3BE5093}" type="presOf" srcId="{9BCE8A00-6E0E-4F22-9C6F-8585F6573024}" destId="{945AD363-B040-462F-BEAF-98F57E5A742D}" srcOrd="0" destOrd="0" presId="urn:microsoft.com/office/officeart/2008/layout/NameandTitleOrganizationalChart"/>
    <dgm:cxn modelId="{554AD5E3-0808-4BFB-BF93-BE64F520FBDC}" srcId="{C982AC4B-A44D-4E66-B13C-DB6F9E0289E7}" destId="{37993F69-F251-4CE9-B2A6-36E7263C3426}" srcOrd="3" destOrd="0" parTransId="{291953D5-9990-47FB-A1CD-0D7E8FF436CA}" sibTransId="{AEDC0F83-97EE-46E1-B6C5-2DE527ADEEAE}"/>
    <dgm:cxn modelId="{5FAA9BE6-5EE3-4108-94E0-78C862AEBBD8}" type="presOf" srcId="{291953D5-9990-47FB-A1CD-0D7E8FF436CA}" destId="{FF09FA65-BCFB-4425-B768-F9079F3D40E6}" srcOrd="0" destOrd="0" presId="urn:microsoft.com/office/officeart/2008/layout/NameandTitleOrganizationalChart"/>
    <dgm:cxn modelId="{0C639350-EBB6-423C-A2E0-4B39C1F0ECE7}" type="presParOf" srcId="{5E61827D-75E8-4203-BB80-E88F9C64DC9B}" destId="{58B1B9E0-6632-457B-BE23-AA7D8ED53061}" srcOrd="0" destOrd="0" presId="urn:microsoft.com/office/officeart/2008/layout/NameandTitleOrganizationalChart"/>
    <dgm:cxn modelId="{D97385AB-9AE6-4C6C-8473-7F702E3422EC}" type="presParOf" srcId="{58B1B9E0-6632-457B-BE23-AA7D8ED53061}" destId="{8A10E58F-9D01-4BF3-B83F-8449DAC0BCF3}" srcOrd="0" destOrd="0" presId="urn:microsoft.com/office/officeart/2008/layout/NameandTitleOrganizationalChart"/>
    <dgm:cxn modelId="{A16ABBD3-9D0B-4B97-8AC2-468230E2F097}" type="presParOf" srcId="{8A10E58F-9D01-4BF3-B83F-8449DAC0BCF3}" destId="{0BA74D8D-2393-4C16-BD42-A9C4A5A5067D}" srcOrd="0" destOrd="0" presId="urn:microsoft.com/office/officeart/2008/layout/NameandTitleOrganizationalChart"/>
    <dgm:cxn modelId="{988E113B-4ED4-44D3-9275-E1FD8C147494}" type="presParOf" srcId="{8A10E58F-9D01-4BF3-B83F-8449DAC0BCF3}" destId="{DCFD63EE-A6A5-440B-A18A-E1095BB8FCA4}" srcOrd="1" destOrd="0" presId="urn:microsoft.com/office/officeart/2008/layout/NameandTitleOrganizationalChart"/>
    <dgm:cxn modelId="{3836AAE6-2AE4-4E7C-B970-9A95BABBB73F}" type="presParOf" srcId="{8A10E58F-9D01-4BF3-B83F-8449DAC0BCF3}" destId="{8AF965FD-5AAA-4193-A24B-F43A91444DA3}" srcOrd="2" destOrd="0" presId="urn:microsoft.com/office/officeart/2008/layout/NameandTitleOrganizationalChart"/>
    <dgm:cxn modelId="{0CE1CCD6-5F94-4B8D-A1A7-CE7666D855EA}" type="presParOf" srcId="{58B1B9E0-6632-457B-BE23-AA7D8ED53061}" destId="{1AADF740-B6CE-40FD-8ACB-1702378B215A}" srcOrd="1" destOrd="0" presId="urn:microsoft.com/office/officeart/2008/layout/NameandTitleOrganizationalChart"/>
    <dgm:cxn modelId="{5762C134-D8C4-4FC1-BA56-0E8F9AC9D120}" type="presParOf" srcId="{1AADF740-B6CE-40FD-8ACB-1702378B215A}" destId="{58C16A78-ADA5-4FEC-B349-B2004B379DDD}" srcOrd="0" destOrd="0" presId="urn:microsoft.com/office/officeart/2008/layout/NameandTitleOrganizationalChart"/>
    <dgm:cxn modelId="{CD64702E-5F4B-4855-86E7-02F05F409C65}" type="presParOf" srcId="{1AADF740-B6CE-40FD-8ACB-1702378B215A}" destId="{67A66636-A4C7-4E49-8772-8800A1B0E58B}" srcOrd="1" destOrd="0" presId="urn:microsoft.com/office/officeart/2008/layout/NameandTitleOrganizationalChart"/>
    <dgm:cxn modelId="{1237255F-86FF-4460-A52F-143D5F437CC7}" type="presParOf" srcId="{67A66636-A4C7-4E49-8772-8800A1B0E58B}" destId="{7FC7F434-4BCF-4F54-88A5-835652C49AA6}" srcOrd="0" destOrd="0" presId="urn:microsoft.com/office/officeart/2008/layout/NameandTitleOrganizationalChart"/>
    <dgm:cxn modelId="{FB0E8686-2870-42DB-8826-A8ED5BBD310F}" type="presParOf" srcId="{7FC7F434-4BCF-4F54-88A5-835652C49AA6}" destId="{FD6608DB-2ECB-4219-9026-7A2D1B628307}" srcOrd="0" destOrd="0" presId="urn:microsoft.com/office/officeart/2008/layout/NameandTitleOrganizationalChart"/>
    <dgm:cxn modelId="{4DE9E5DD-767B-4584-B4F2-5612013BFDE1}" type="presParOf" srcId="{7FC7F434-4BCF-4F54-88A5-835652C49AA6}" destId="{7C219528-4ED4-4926-AEF1-AF8C6B326C53}" srcOrd="1" destOrd="0" presId="urn:microsoft.com/office/officeart/2008/layout/NameandTitleOrganizationalChart"/>
    <dgm:cxn modelId="{4E1D7DDC-C7DF-43C8-857D-82EC17DEE11E}" type="presParOf" srcId="{7FC7F434-4BCF-4F54-88A5-835652C49AA6}" destId="{9C88A2D8-B0E0-48A9-840D-4D363780160F}" srcOrd="2" destOrd="0" presId="urn:microsoft.com/office/officeart/2008/layout/NameandTitleOrganizationalChart"/>
    <dgm:cxn modelId="{BF4F29C2-911C-4C51-9F1E-1394B15867DC}" type="presParOf" srcId="{67A66636-A4C7-4E49-8772-8800A1B0E58B}" destId="{45528F4B-1EE2-49CB-BF01-1D5C6A4F2EAE}" srcOrd="1" destOrd="0" presId="urn:microsoft.com/office/officeart/2008/layout/NameandTitleOrganizationalChart"/>
    <dgm:cxn modelId="{152AB74C-AD12-48E4-A311-719B404D1A45}" type="presParOf" srcId="{67A66636-A4C7-4E49-8772-8800A1B0E58B}" destId="{707EBF50-CDA5-46B5-BE9E-6F9CB06029DC}" srcOrd="2" destOrd="0" presId="urn:microsoft.com/office/officeart/2008/layout/NameandTitleOrganizationalChart"/>
    <dgm:cxn modelId="{1CA5385F-9108-4260-AA62-EEE1466F26C0}" type="presParOf" srcId="{1AADF740-B6CE-40FD-8ACB-1702378B215A}" destId="{4204E5AB-8BE7-4DC8-A0D3-D86DDB3A1FCC}" srcOrd="2" destOrd="0" presId="urn:microsoft.com/office/officeart/2008/layout/NameandTitleOrganizationalChart"/>
    <dgm:cxn modelId="{7602B511-457C-4A00-9BCA-5B634676485C}" type="presParOf" srcId="{1AADF740-B6CE-40FD-8ACB-1702378B215A}" destId="{C48B3369-5C3D-489E-BEF5-D1CF4C5A63CF}" srcOrd="3" destOrd="0" presId="urn:microsoft.com/office/officeart/2008/layout/NameandTitleOrganizationalChart"/>
    <dgm:cxn modelId="{831DEAF4-72E8-4715-A75B-A56530E942D2}" type="presParOf" srcId="{C48B3369-5C3D-489E-BEF5-D1CF4C5A63CF}" destId="{85EF0403-F368-444B-9570-DC4E5DCB4D33}" srcOrd="0" destOrd="0" presId="urn:microsoft.com/office/officeart/2008/layout/NameandTitleOrganizationalChart"/>
    <dgm:cxn modelId="{5763AC1D-C652-43AB-83C7-896DFF233C24}" type="presParOf" srcId="{85EF0403-F368-444B-9570-DC4E5DCB4D33}" destId="{80CDE6D2-DF1F-459A-8EF8-635387FEF41F}" srcOrd="0" destOrd="0" presId="urn:microsoft.com/office/officeart/2008/layout/NameandTitleOrganizationalChart"/>
    <dgm:cxn modelId="{D83C1256-4CFD-4F96-B638-71F3600596CE}" type="presParOf" srcId="{85EF0403-F368-444B-9570-DC4E5DCB4D33}" destId="{945AD363-B040-462F-BEAF-98F57E5A742D}" srcOrd="1" destOrd="0" presId="urn:microsoft.com/office/officeart/2008/layout/NameandTitleOrganizationalChart"/>
    <dgm:cxn modelId="{CFB2592B-8F73-4C8E-8122-98A8AC47B387}" type="presParOf" srcId="{85EF0403-F368-444B-9570-DC4E5DCB4D33}" destId="{03EAC800-2CA6-41DC-9545-313AC3A09FBF}" srcOrd="2" destOrd="0" presId="urn:microsoft.com/office/officeart/2008/layout/NameandTitleOrganizationalChart"/>
    <dgm:cxn modelId="{415880F4-B7EB-4CFD-8111-1A0CBC28C321}" type="presParOf" srcId="{C48B3369-5C3D-489E-BEF5-D1CF4C5A63CF}" destId="{7E802AB3-EDCF-4A0E-8697-D76386E4622A}" srcOrd="1" destOrd="0" presId="urn:microsoft.com/office/officeart/2008/layout/NameandTitleOrganizationalChart"/>
    <dgm:cxn modelId="{BD98BEF9-9118-4DC1-8B76-6DCCF11990E8}" type="presParOf" srcId="{C48B3369-5C3D-489E-BEF5-D1CF4C5A63CF}" destId="{6714AD53-42EA-498D-BB8C-4B0CE9C48039}" srcOrd="2" destOrd="0" presId="urn:microsoft.com/office/officeart/2008/layout/NameandTitleOrganizationalChart"/>
    <dgm:cxn modelId="{ECB9A14A-28D2-4F44-B4DB-9E83564E4A3D}" type="presParOf" srcId="{58B1B9E0-6632-457B-BE23-AA7D8ED53061}" destId="{926AC725-F1E0-4082-88EB-5723F021CEA0}" srcOrd="2" destOrd="0" presId="urn:microsoft.com/office/officeart/2008/layout/NameandTitleOrganizationalChart"/>
    <dgm:cxn modelId="{B873A538-8DE2-4AED-81E9-D275E9F9936C}" type="presParOf" srcId="{926AC725-F1E0-4082-88EB-5723F021CEA0}" destId="{3ED2B719-F7F7-4E3C-A694-CB46ECA0B8B0}" srcOrd="0" destOrd="0" presId="urn:microsoft.com/office/officeart/2008/layout/NameandTitleOrganizationalChart"/>
    <dgm:cxn modelId="{D194D218-66C2-41A4-B5D1-458B4DABB7E0}" type="presParOf" srcId="{926AC725-F1E0-4082-88EB-5723F021CEA0}" destId="{FE77CBBF-11A0-45EF-BCD6-266B951909F6}" srcOrd="1" destOrd="0" presId="urn:microsoft.com/office/officeart/2008/layout/NameandTitleOrganizationalChart"/>
    <dgm:cxn modelId="{02569FB8-5F0F-48D5-B3F9-768318764B0C}" type="presParOf" srcId="{FE77CBBF-11A0-45EF-BCD6-266B951909F6}" destId="{A2BE4A6D-CD14-4E54-939C-771D4E051C8A}" srcOrd="0" destOrd="0" presId="urn:microsoft.com/office/officeart/2008/layout/NameandTitleOrganizationalChart"/>
    <dgm:cxn modelId="{36D87073-0AD1-4584-8023-93EFB39C15F6}" type="presParOf" srcId="{A2BE4A6D-CD14-4E54-939C-771D4E051C8A}" destId="{B1B4BA05-1B31-4F20-8069-CEE907E61225}" srcOrd="0" destOrd="0" presId="urn:microsoft.com/office/officeart/2008/layout/NameandTitleOrganizationalChart"/>
    <dgm:cxn modelId="{FF33BE1C-349C-40EC-8BF2-6C3B692A9F5A}" type="presParOf" srcId="{A2BE4A6D-CD14-4E54-939C-771D4E051C8A}" destId="{6848347E-5120-4D9F-8DCF-F3DEAD0C24B0}" srcOrd="1" destOrd="0" presId="urn:microsoft.com/office/officeart/2008/layout/NameandTitleOrganizationalChart"/>
    <dgm:cxn modelId="{E6851970-EDA4-4148-B8A6-4185DE10BCEF}" type="presParOf" srcId="{A2BE4A6D-CD14-4E54-939C-771D4E051C8A}" destId="{6FB4112D-6B49-4EC4-9001-4CCC058D044E}" srcOrd="2" destOrd="0" presId="urn:microsoft.com/office/officeart/2008/layout/NameandTitleOrganizationalChart"/>
    <dgm:cxn modelId="{79D775B0-86E5-4FE5-AB00-6E8F047737FB}" type="presParOf" srcId="{FE77CBBF-11A0-45EF-BCD6-266B951909F6}" destId="{DB103898-271B-47E1-BAF0-F7D53394582F}" srcOrd="1" destOrd="0" presId="urn:microsoft.com/office/officeart/2008/layout/NameandTitleOrganizationalChart"/>
    <dgm:cxn modelId="{33CE1E76-CB2A-48C1-8FD9-9CFDCFBB12F6}" type="presParOf" srcId="{FE77CBBF-11A0-45EF-BCD6-266B951909F6}" destId="{FA183749-CFB0-4C4D-82C7-81FF6DD36ABE}" srcOrd="2" destOrd="0" presId="urn:microsoft.com/office/officeart/2008/layout/NameandTitleOrganizationalChart"/>
    <dgm:cxn modelId="{6E860333-4D3D-4032-BE79-EB865C1C6068}" type="presParOf" srcId="{926AC725-F1E0-4082-88EB-5723F021CEA0}" destId="{FF09FA65-BCFB-4425-B768-F9079F3D40E6}" srcOrd="2" destOrd="0" presId="urn:microsoft.com/office/officeart/2008/layout/NameandTitleOrganizationalChart"/>
    <dgm:cxn modelId="{B8C7AF69-6F0C-409D-9ADC-5431FDEF05C9}" type="presParOf" srcId="{926AC725-F1E0-4082-88EB-5723F021CEA0}" destId="{9130515A-1CE7-473A-B15F-FE25E8492A6E}" srcOrd="3" destOrd="0" presId="urn:microsoft.com/office/officeart/2008/layout/NameandTitleOrganizationalChart"/>
    <dgm:cxn modelId="{819B36E4-E56A-4F53-933A-86178AE57645}" type="presParOf" srcId="{9130515A-1CE7-473A-B15F-FE25E8492A6E}" destId="{9448A26F-9BF8-43C2-BFCF-2C87AD3EE356}" srcOrd="0" destOrd="0" presId="urn:microsoft.com/office/officeart/2008/layout/NameandTitleOrganizationalChart"/>
    <dgm:cxn modelId="{9E892FCF-90CE-4102-A8B9-CF7BE5EE2A1C}" type="presParOf" srcId="{9448A26F-9BF8-43C2-BFCF-2C87AD3EE356}" destId="{DE156E65-1389-497B-9365-6ABC07BF39F4}" srcOrd="0" destOrd="0" presId="urn:microsoft.com/office/officeart/2008/layout/NameandTitleOrganizationalChart"/>
    <dgm:cxn modelId="{6CA88734-83C3-4203-8D7D-4B38D63E1F96}" type="presParOf" srcId="{9448A26F-9BF8-43C2-BFCF-2C87AD3EE356}" destId="{AC6B6132-DC77-4824-A85D-A136D37CEF0E}" srcOrd="1" destOrd="0" presId="urn:microsoft.com/office/officeart/2008/layout/NameandTitleOrganizationalChart"/>
    <dgm:cxn modelId="{39EAC57D-7B3A-4561-ACF9-12475137D375}" type="presParOf" srcId="{9448A26F-9BF8-43C2-BFCF-2C87AD3EE356}" destId="{1ACCCB8D-4476-47CB-8742-C104BB9105DE}" srcOrd="2" destOrd="0" presId="urn:microsoft.com/office/officeart/2008/layout/NameandTitleOrganizationalChart"/>
    <dgm:cxn modelId="{7A3EB7A6-609D-4EBE-B132-7466C5F9D343}" type="presParOf" srcId="{9130515A-1CE7-473A-B15F-FE25E8492A6E}" destId="{C26F388B-35A7-4EA4-81A5-3FDD83113EAD}" srcOrd="1" destOrd="0" presId="urn:microsoft.com/office/officeart/2008/layout/NameandTitleOrganizationalChart"/>
    <dgm:cxn modelId="{911DD3DD-047D-413A-B707-BB3124FB8313}" type="presParOf" srcId="{9130515A-1CE7-473A-B15F-FE25E8492A6E}" destId="{6F7F1BC4-6EAD-4A69-B26C-6C8E03AC91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7BAD15-9E09-48C6-AA9E-03CD2E2FECCD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</dgm:pt>
    <dgm:pt modelId="{E5B7CE3F-AEC6-4B4C-98AB-295D396F3370}">
      <dgm:prSet phldrT="[Text]"/>
      <dgm:spPr/>
      <dgm:t>
        <a:bodyPr/>
        <a:lstStyle/>
        <a:p>
          <a:r>
            <a:rPr lang="sv-SE" dirty="0"/>
            <a:t>Beskriv din aktivitet</a:t>
          </a:r>
        </a:p>
      </dgm:t>
    </dgm:pt>
    <dgm:pt modelId="{7F76C59E-72C4-49DE-B42A-345C749C686B}" type="parTrans" cxnId="{BE704A4D-1A16-4F2F-BFB3-D2697284209B}">
      <dgm:prSet/>
      <dgm:spPr/>
      <dgm:t>
        <a:bodyPr/>
        <a:lstStyle/>
        <a:p>
          <a:endParaRPr lang="sv-SE"/>
        </a:p>
      </dgm:t>
    </dgm:pt>
    <dgm:pt modelId="{E1FC5AEA-466A-4DC6-829A-29C25D3BF256}" type="sibTrans" cxnId="{BE704A4D-1A16-4F2F-BFB3-D2697284209B}">
      <dgm:prSet/>
      <dgm:spPr/>
      <dgm:t>
        <a:bodyPr/>
        <a:lstStyle/>
        <a:p>
          <a:endParaRPr lang="sv-SE"/>
        </a:p>
      </dgm:t>
    </dgm:pt>
    <dgm:pt modelId="{A96E4139-13BE-4D38-AE94-4A7376917417}">
      <dgm:prSet phldrT="[Text]"/>
      <dgm:spPr/>
      <dgm:t>
        <a:bodyPr/>
        <a:lstStyle/>
        <a:p>
          <a:r>
            <a:rPr lang="sv-SE" dirty="0"/>
            <a:t>Förbered</a:t>
          </a:r>
        </a:p>
      </dgm:t>
    </dgm:pt>
    <dgm:pt modelId="{B4039166-655A-4BEF-93B8-2539F6283EEE}" type="parTrans" cxnId="{E27BFDBA-E3E9-423F-9534-EA5289216B1E}">
      <dgm:prSet/>
      <dgm:spPr/>
      <dgm:t>
        <a:bodyPr/>
        <a:lstStyle/>
        <a:p>
          <a:endParaRPr lang="sv-SE"/>
        </a:p>
      </dgm:t>
    </dgm:pt>
    <dgm:pt modelId="{44B287F7-75AF-4764-8B2A-CB249D2C0F04}" type="sibTrans" cxnId="{E27BFDBA-E3E9-423F-9534-EA5289216B1E}">
      <dgm:prSet/>
      <dgm:spPr/>
      <dgm:t>
        <a:bodyPr/>
        <a:lstStyle/>
        <a:p>
          <a:endParaRPr lang="sv-SE"/>
        </a:p>
      </dgm:t>
    </dgm:pt>
    <dgm:pt modelId="{1B8AECB9-3A31-45D4-B144-EBA9FDD08EA0}">
      <dgm:prSet phldrT="[Text]"/>
      <dgm:spPr/>
      <dgm:t>
        <a:bodyPr/>
        <a:lstStyle/>
        <a:p>
          <a:r>
            <a:rPr lang="sv-SE" dirty="0"/>
            <a:t>Sprid info</a:t>
          </a:r>
        </a:p>
      </dgm:t>
    </dgm:pt>
    <dgm:pt modelId="{8BC32D81-D5A1-4F1B-A3F8-6007EE36EDF5}" type="parTrans" cxnId="{79D42757-7351-4F29-9E1A-138A46F4509C}">
      <dgm:prSet/>
      <dgm:spPr/>
      <dgm:t>
        <a:bodyPr/>
        <a:lstStyle/>
        <a:p>
          <a:endParaRPr lang="sv-SE"/>
        </a:p>
      </dgm:t>
    </dgm:pt>
    <dgm:pt modelId="{030536DF-E263-4EA2-8156-715EBE05003A}" type="sibTrans" cxnId="{79D42757-7351-4F29-9E1A-138A46F4509C}">
      <dgm:prSet/>
      <dgm:spPr/>
      <dgm:t>
        <a:bodyPr/>
        <a:lstStyle/>
        <a:p>
          <a:endParaRPr lang="sv-SE"/>
        </a:p>
      </dgm:t>
    </dgm:pt>
    <dgm:pt modelId="{D4A0955B-2DE0-495D-9A87-43ACF3E07C67}">
      <dgm:prSet phldrT="[Text]"/>
      <dgm:spPr/>
      <dgm:t>
        <a:bodyPr/>
        <a:lstStyle/>
        <a:p>
          <a:r>
            <a:rPr lang="sv-SE" dirty="0"/>
            <a:t>Sammanställ anmälningar</a:t>
          </a:r>
        </a:p>
      </dgm:t>
    </dgm:pt>
    <dgm:pt modelId="{525F8EEB-0DB7-42F6-91B3-5C95F4075E40}" type="parTrans" cxnId="{1D56CD54-E838-4EA4-A007-27DBC45B22D1}">
      <dgm:prSet/>
      <dgm:spPr/>
      <dgm:t>
        <a:bodyPr/>
        <a:lstStyle/>
        <a:p>
          <a:endParaRPr lang="sv-SE"/>
        </a:p>
      </dgm:t>
    </dgm:pt>
    <dgm:pt modelId="{615DDD35-FF83-414A-8E8C-3498D7774243}" type="sibTrans" cxnId="{1D56CD54-E838-4EA4-A007-27DBC45B22D1}">
      <dgm:prSet/>
      <dgm:spPr/>
      <dgm:t>
        <a:bodyPr/>
        <a:lstStyle/>
        <a:p>
          <a:endParaRPr lang="sv-SE"/>
        </a:p>
      </dgm:t>
    </dgm:pt>
    <dgm:pt modelId="{BE8CF4DF-FD88-437B-976E-680A4EE156BF}">
      <dgm:prSet phldrT="[Text]"/>
      <dgm:spPr/>
      <dgm:t>
        <a:bodyPr/>
        <a:lstStyle/>
        <a:p>
          <a:r>
            <a:rPr lang="sv-SE" dirty="0"/>
            <a:t>Genomför</a:t>
          </a:r>
        </a:p>
      </dgm:t>
    </dgm:pt>
    <dgm:pt modelId="{5FB367FE-758B-4C3E-A307-C9A80F3C624E}" type="parTrans" cxnId="{C1B8CDAE-A24C-44BD-9131-1D346385FEBA}">
      <dgm:prSet/>
      <dgm:spPr/>
      <dgm:t>
        <a:bodyPr/>
        <a:lstStyle/>
        <a:p>
          <a:endParaRPr lang="sv-SE"/>
        </a:p>
      </dgm:t>
    </dgm:pt>
    <dgm:pt modelId="{4690EDEB-13AD-4833-8576-0941232CF727}" type="sibTrans" cxnId="{C1B8CDAE-A24C-44BD-9131-1D346385FEBA}">
      <dgm:prSet/>
      <dgm:spPr/>
      <dgm:t>
        <a:bodyPr/>
        <a:lstStyle/>
        <a:p>
          <a:endParaRPr lang="sv-SE"/>
        </a:p>
      </dgm:t>
    </dgm:pt>
    <dgm:pt modelId="{D3B23625-C572-4BF3-BAFC-425CC829D707}">
      <dgm:prSet phldrT="[Text]"/>
      <dgm:spPr/>
      <dgm:t>
        <a:bodyPr/>
        <a:lstStyle/>
        <a:p>
          <a:r>
            <a:rPr lang="sv-SE" dirty="0"/>
            <a:t>Redovisa</a:t>
          </a:r>
        </a:p>
      </dgm:t>
    </dgm:pt>
    <dgm:pt modelId="{84D5A251-4C26-4182-9460-438F4882E5E3}" type="parTrans" cxnId="{B9AA0587-A66D-4A95-AAD0-19D38FDA9B2B}">
      <dgm:prSet/>
      <dgm:spPr/>
      <dgm:t>
        <a:bodyPr/>
        <a:lstStyle/>
        <a:p>
          <a:endParaRPr lang="sv-SE"/>
        </a:p>
      </dgm:t>
    </dgm:pt>
    <dgm:pt modelId="{259BCCD9-B0AA-403E-9388-C21FA1663177}" type="sibTrans" cxnId="{B9AA0587-A66D-4A95-AAD0-19D38FDA9B2B}">
      <dgm:prSet/>
      <dgm:spPr/>
      <dgm:t>
        <a:bodyPr/>
        <a:lstStyle/>
        <a:p>
          <a:endParaRPr lang="sv-SE"/>
        </a:p>
      </dgm:t>
    </dgm:pt>
    <dgm:pt modelId="{8C7D7DB9-05F4-41AF-8AA2-8F5645BF7E9A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För sammanhållande i sektionen </a:t>
          </a:r>
          <a:r>
            <a:rPr lang="sv-SE" sz="1050" dirty="0" err="1"/>
            <a:t>Kultur&amp;Event</a:t>
          </a:r>
          <a:r>
            <a:rPr lang="sv-SE" sz="1050" dirty="0"/>
            <a:t> eller Motion&amp; Hobby. Sammanhållande kollar om det finns pengar för aktiviteten inom årets budget och att aktiviteten går i linje med föreningens mål utifrån stadgarna. </a:t>
          </a:r>
        </a:p>
      </dgm:t>
    </dgm:pt>
    <dgm:pt modelId="{020CBB8D-1383-46D9-BA6D-CFD273BB0364}" type="parTrans" cxnId="{75EBCC99-D274-4FA2-AAF9-18BFE904D54C}">
      <dgm:prSet/>
      <dgm:spPr/>
      <dgm:t>
        <a:bodyPr/>
        <a:lstStyle/>
        <a:p>
          <a:endParaRPr lang="sv-SE"/>
        </a:p>
      </dgm:t>
    </dgm:pt>
    <dgm:pt modelId="{E9618A1F-E98C-42A5-8C2A-2E10507D98BC}" type="sibTrans" cxnId="{75EBCC99-D274-4FA2-AAF9-18BFE904D54C}">
      <dgm:prSet/>
      <dgm:spPr/>
      <dgm:t>
        <a:bodyPr/>
        <a:lstStyle/>
        <a:p>
          <a:endParaRPr lang="sv-SE"/>
        </a:p>
      </dgm:t>
    </dgm:pt>
    <dgm:pt modelId="{23BC65C7-5C60-4D3D-A3DA-4714CA76903F}">
      <dgm:prSet phldrT="[Text]"/>
      <dgm:spPr/>
      <dgm:t>
        <a:bodyPr/>
        <a:lstStyle/>
        <a:p>
          <a:r>
            <a:rPr lang="sv-SE"/>
            <a:t>Pitcha </a:t>
          </a:r>
          <a:r>
            <a:rPr lang="sv-SE" dirty="0"/>
            <a:t>din ide</a:t>
          </a:r>
        </a:p>
      </dgm:t>
    </dgm:pt>
    <dgm:pt modelId="{86ACA037-43AD-4B9D-89D7-51E4890AC840}" type="parTrans" cxnId="{5C129C9F-7D97-4EA8-95DC-3F2CAD29FBF3}">
      <dgm:prSet/>
      <dgm:spPr/>
      <dgm:t>
        <a:bodyPr/>
        <a:lstStyle/>
        <a:p>
          <a:endParaRPr lang="sv-SE"/>
        </a:p>
      </dgm:t>
    </dgm:pt>
    <dgm:pt modelId="{AB8363E8-E6FA-48F9-84CE-D00C917A2F8E}" type="sibTrans" cxnId="{5C129C9F-7D97-4EA8-95DC-3F2CAD29FBF3}">
      <dgm:prSet/>
      <dgm:spPr/>
      <dgm:t>
        <a:bodyPr/>
        <a:lstStyle/>
        <a:p>
          <a:endParaRPr lang="sv-SE"/>
        </a:p>
      </dgm:t>
    </dgm:pt>
    <dgm:pt modelId="{0C9D2B70-47CC-409D-A9F5-28417556130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Informera kassör om aktiviteten kommande inbetalningar</a:t>
          </a:r>
        </a:p>
      </dgm:t>
    </dgm:pt>
    <dgm:pt modelId="{C87079FF-98B0-4099-B0A9-4F591A279B6C}" type="parTrans" cxnId="{2DEEACF6-4BD1-446C-8A4C-FD7093F91AC6}">
      <dgm:prSet/>
      <dgm:spPr/>
      <dgm:t>
        <a:bodyPr/>
        <a:lstStyle/>
        <a:p>
          <a:endParaRPr lang="sv-SE"/>
        </a:p>
      </dgm:t>
    </dgm:pt>
    <dgm:pt modelId="{2272C7E1-187E-433E-A29E-8505261B6341}" type="sibTrans" cxnId="{2DEEACF6-4BD1-446C-8A4C-FD7093F91AC6}">
      <dgm:prSet/>
      <dgm:spPr/>
      <dgm:t>
        <a:bodyPr/>
        <a:lstStyle/>
        <a:p>
          <a:endParaRPr lang="sv-SE"/>
        </a:p>
      </dgm:t>
    </dgm:pt>
    <dgm:pt modelId="{085D4C5F-7FDD-47BF-B812-00CC86845E6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i="1" dirty="0"/>
            <a:t>I stöd för att sprida info om din aktivitet </a:t>
          </a:r>
          <a:r>
            <a:rPr lang="sv-SE" sz="1050" i="0" dirty="0"/>
            <a:t>hittar du</a:t>
          </a:r>
        </a:p>
      </dgm:t>
    </dgm:pt>
    <dgm:pt modelId="{85076442-A9CE-483C-98CA-CA5EBA400CA5}" type="parTrans" cxnId="{18D3FBE6-4279-46F3-959C-683919758838}">
      <dgm:prSet/>
      <dgm:spPr/>
      <dgm:t>
        <a:bodyPr/>
        <a:lstStyle/>
        <a:p>
          <a:endParaRPr lang="sv-SE"/>
        </a:p>
      </dgm:t>
    </dgm:pt>
    <dgm:pt modelId="{87CA0FC4-2E94-4711-80A3-AB66A7B9BAF4}" type="sibTrans" cxnId="{18D3FBE6-4279-46F3-959C-683919758838}">
      <dgm:prSet/>
      <dgm:spPr/>
      <dgm:t>
        <a:bodyPr/>
        <a:lstStyle/>
        <a:p>
          <a:endParaRPr lang="sv-SE"/>
        </a:p>
      </dgm:t>
    </dgm:pt>
    <dgm:pt modelId="{C92B68D0-1A0D-42B8-B48B-B47F47A584A8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Fritidsföreningen har </a:t>
          </a:r>
          <a:r>
            <a:rPr lang="sv-SE" sz="1050" dirty="0" err="1"/>
            <a:t>kundnr</a:t>
          </a:r>
          <a:r>
            <a:rPr lang="sv-SE" sz="1050" dirty="0"/>
            <a:t> på ICA vilket innebär att inköp faktureras till föreningen och du behöver inte ligga ute med kostnader. Inköp med kundnummer kräver att du legitimerar dig.</a:t>
          </a:r>
        </a:p>
      </dgm:t>
    </dgm:pt>
    <dgm:pt modelId="{DF236CED-BB1F-49EC-B3CE-2E6A3DD5BB0C}" type="parTrans" cxnId="{9A5F28A2-FA50-43F7-B910-0E858334E1E5}">
      <dgm:prSet/>
      <dgm:spPr/>
      <dgm:t>
        <a:bodyPr/>
        <a:lstStyle/>
        <a:p>
          <a:endParaRPr lang="sv-SE"/>
        </a:p>
      </dgm:t>
    </dgm:pt>
    <dgm:pt modelId="{0A03152E-193C-4906-96C0-4F2A58670965}" type="sibTrans" cxnId="{9A5F28A2-FA50-43F7-B910-0E858334E1E5}">
      <dgm:prSet/>
      <dgm:spPr/>
      <dgm:t>
        <a:bodyPr/>
        <a:lstStyle/>
        <a:p>
          <a:endParaRPr lang="sv-SE"/>
        </a:p>
      </dgm:t>
    </dgm:pt>
    <dgm:pt modelId="{A9A2494E-B144-4782-B1E5-F635FD23BC46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sv-SE" sz="1050" dirty="0"/>
            <a:t>en checklista för vad en inbjudan till aktivitet ska innehålla</a:t>
          </a:r>
        </a:p>
      </dgm:t>
    </dgm:pt>
    <dgm:pt modelId="{22BA90B3-1562-47CB-9646-1A09267B8E0F}" type="parTrans" cxnId="{1117F5C2-AA58-4015-9C95-C44ACB0EDF49}">
      <dgm:prSet/>
      <dgm:spPr/>
      <dgm:t>
        <a:bodyPr/>
        <a:lstStyle/>
        <a:p>
          <a:endParaRPr lang="sv-SE"/>
        </a:p>
      </dgm:t>
    </dgm:pt>
    <dgm:pt modelId="{6021BCDD-390B-4A2A-983C-33E103CBAB26}" type="sibTrans" cxnId="{1117F5C2-AA58-4015-9C95-C44ACB0EDF49}">
      <dgm:prSet/>
      <dgm:spPr/>
      <dgm:t>
        <a:bodyPr/>
        <a:lstStyle/>
        <a:p>
          <a:endParaRPr lang="sv-SE"/>
        </a:p>
      </dgm:t>
    </dgm:pt>
    <dgm:pt modelId="{C8DBC8C2-E524-4D4A-8F1B-200456D01A5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Glöm inte att räkna hur många som deltar och ta kort som kan vara underlag till verksamhetsberättelsen</a:t>
          </a:r>
        </a:p>
      </dgm:t>
    </dgm:pt>
    <dgm:pt modelId="{7129E31A-F205-409F-ACCF-E96E469B6496}" type="parTrans" cxnId="{7EFD5A2B-E51E-4750-8F9D-35D22F67F548}">
      <dgm:prSet/>
      <dgm:spPr/>
      <dgm:t>
        <a:bodyPr/>
        <a:lstStyle/>
        <a:p>
          <a:endParaRPr lang="sv-SE"/>
        </a:p>
      </dgm:t>
    </dgm:pt>
    <dgm:pt modelId="{B14BB796-F767-4869-A779-2CA770722C74}" type="sibTrans" cxnId="{7EFD5A2B-E51E-4750-8F9D-35D22F67F548}">
      <dgm:prSet/>
      <dgm:spPr/>
      <dgm:t>
        <a:bodyPr/>
        <a:lstStyle/>
        <a:p>
          <a:endParaRPr lang="sv-SE"/>
        </a:p>
      </dgm:t>
    </dgm:pt>
    <dgm:pt modelId="{1DBE54B2-3564-49DD-8546-583B8A22DDF6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Sammanställ antal deltagare och att alla är medlemmar</a:t>
          </a:r>
        </a:p>
      </dgm:t>
    </dgm:pt>
    <dgm:pt modelId="{BCA37857-61DD-4B35-8358-76CEBCAA5FDC}" type="parTrans" cxnId="{F9D71078-C0B4-4D16-89AC-BAAF6775CF9D}">
      <dgm:prSet/>
      <dgm:spPr/>
      <dgm:t>
        <a:bodyPr/>
        <a:lstStyle/>
        <a:p>
          <a:endParaRPr lang="sv-SE"/>
        </a:p>
      </dgm:t>
    </dgm:pt>
    <dgm:pt modelId="{DF1B2E26-738C-4BF6-A0B3-F06368DD3CE3}" type="sibTrans" cxnId="{F9D71078-C0B4-4D16-89AC-BAAF6775CF9D}">
      <dgm:prSet/>
      <dgm:spPr/>
      <dgm:t>
        <a:bodyPr/>
        <a:lstStyle/>
        <a:p>
          <a:endParaRPr lang="sv-SE"/>
        </a:p>
      </dgm:t>
    </dgm:pt>
    <dgm:pt modelId="{B8A07F86-D3FA-41E2-BEB1-63A9E7986AB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Stäm av med kassören att eventuella fakturor har kommit in och är betalda</a:t>
          </a:r>
        </a:p>
      </dgm:t>
    </dgm:pt>
    <dgm:pt modelId="{E6A65893-864B-48E2-A14C-2C5231F865EF}" type="parTrans" cxnId="{7BD3C18B-5CEA-4480-BD29-9D7286847C3B}">
      <dgm:prSet/>
      <dgm:spPr/>
      <dgm:t>
        <a:bodyPr/>
        <a:lstStyle/>
        <a:p>
          <a:endParaRPr lang="sv-SE"/>
        </a:p>
      </dgm:t>
    </dgm:pt>
    <dgm:pt modelId="{7B264932-79A2-4F79-978E-7F992789C905}" type="sibTrans" cxnId="{7BD3C18B-5CEA-4480-BD29-9D7286847C3B}">
      <dgm:prSet/>
      <dgm:spPr/>
      <dgm:t>
        <a:bodyPr/>
        <a:lstStyle/>
        <a:p>
          <a:endParaRPr lang="sv-SE"/>
        </a:p>
      </dgm:t>
    </dgm:pt>
    <dgm:pt modelId="{F20E3C46-5C29-4325-A22B-67DAE4332E20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Aktivitetsansvarig  skriver en kort sammanfattning av aktiviteten och hur det gick. Gärna även med bilder. Detta är underlag till verksamhetsberättelsen och skickas till trvff.vasternorrland@trafikverket.se</a:t>
          </a:r>
        </a:p>
      </dgm:t>
    </dgm:pt>
    <dgm:pt modelId="{20A7423B-AED0-4A60-A3D9-1F34FD09C316}" type="parTrans" cxnId="{06668C8C-C1AA-4871-8604-4206839DD735}">
      <dgm:prSet/>
      <dgm:spPr/>
      <dgm:t>
        <a:bodyPr/>
        <a:lstStyle/>
        <a:p>
          <a:endParaRPr lang="sv-SE"/>
        </a:p>
      </dgm:t>
    </dgm:pt>
    <dgm:pt modelId="{E0EC2C0E-B7D0-46A3-B698-2EB5698E6B32}" type="sibTrans" cxnId="{06668C8C-C1AA-4871-8604-4206839DD735}">
      <dgm:prSet/>
      <dgm:spPr/>
      <dgm:t>
        <a:bodyPr/>
        <a:lstStyle/>
        <a:p>
          <a:endParaRPr lang="sv-SE"/>
        </a:p>
      </dgm:t>
    </dgm:pt>
    <dgm:pt modelId="{4EA870F5-B597-40C8-94A6-7043FD3D085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Kort beskrivning av aktiviteten</a:t>
          </a:r>
        </a:p>
      </dgm:t>
    </dgm:pt>
    <dgm:pt modelId="{814B0A4C-1E49-4363-87A5-574035DBE7D8}" type="parTrans" cxnId="{ED6DCD4E-D081-4C9C-A024-2E765F7687F1}">
      <dgm:prSet/>
      <dgm:spPr/>
      <dgm:t>
        <a:bodyPr/>
        <a:lstStyle/>
        <a:p>
          <a:endParaRPr lang="sv-SE"/>
        </a:p>
      </dgm:t>
    </dgm:pt>
    <dgm:pt modelId="{8239C618-6312-49BA-B2AD-E543B922ADB1}" type="sibTrans" cxnId="{ED6DCD4E-D081-4C9C-A024-2E765F7687F1}">
      <dgm:prSet/>
      <dgm:spPr/>
      <dgm:t>
        <a:bodyPr/>
        <a:lstStyle/>
        <a:p>
          <a:endParaRPr lang="sv-SE"/>
        </a:p>
      </dgm:t>
    </dgm:pt>
    <dgm:pt modelId="{7ECC04B0-8369-4AE1-986C-5F73BBA163FE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Uppskattad kostnad per deltagare och totalt för aktiviteten</a:t>
          </a:r>
        </a:p>
      </dgm:t>
    </dgm:pt>
    <dgm:pt modelId="{980F4BDF-1500-4A30-BC54-6D1456590A41}" type="parTrans" cxnId="{FCA358E7-1196-4C6C-89C1-1CB6C4DF7250}">
      <dgm:prSet/>
      <dgm:spPr/>
      <dgm:t>
        <a:bodyPr/>
        <a:lstStyle/>
        <a:p>
          <a:endParaRPr lang="sv-SE"/>
        </a:p>
      </dgm:t>
    </dgm:pt>
    <dgm:pt modelId="{446CC922-E7E1-40DA-A957-CF368A1A2ACC}" type="sibTrans" cxnId="{FCA358E7-1196-4C6C-89C1-1CB6C4DF7250}">
      <dgm:prSet/>
      <dgm:spPr/>
      <dgm:t>
        <a:bodyPr/>
        <a:lstStyle/>
        <a:p>
          <a:endParaRPr lang="sv-SE"/>
        </a:p>
      </dgm:t>
    </dgm:pt>
    <dgm:pt modelId="{2FF4BBAC-FAA1-42AA-8E95-DC8585D5B861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Datum, Tid, plats för aktivitet</a:t>
          </a:r>
        </a:p>
      </dgm:t>
    </dgm:pt>
    <dgm:pt modelId="{056FE14C-6707-42FB-8024-94CB3988F801}" type="parTrans" cxnId="{EBBEB3BE-53FD-47D5-A864-1B0A2653F94B}">
      <dgm:prSet/>
      <dgm:spPr/>
      <dgm:t>
        <a:bodyPr/>
        <a:lstStyle/>
        <a:p>
          <a:endParaRPr lang="sv-SE"/>
        </a:p>
      </dgm:t>
    </dgm:pt>
    <dgm:pt modelId="{6E91E15D-C99E-4199-BFFC-DE0B799848BC}" type="sibTrans" cxnId="{EBBEB3BE-53FD-47D5-A864-1B0A2653F94B}">
      <dgm:prSet/>
      <dgm:spPr/>
      <dgm:t>
        <a:bodyPr/>
        <a:lstStyle/>
        <a:p>
          <a:endParaRPr lang="sv-SE"/>
        </a:p>
      </dgm:t>
    </dgm:pt>
    <dgm:pt modelId="{E6503B50-2BC5-46CE-95FA-1A8BABFD8245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Vem/vilka ansvarar för aktiviteten</a:t>
          </a:r>
        </a:p>
      </dgm:t>
    </dgm:pt>
    <dgm:pt modelId="{DDAF03DB-9717-4BD3-B3DC-3946BB2377EE}" type="parTrans" cxnId="{BDD7E24C-2762-4C25-9571-353EC411B98F}">
      <dgm:prSet/>
      <dgm:spPr/>
      <dgm:t>
        <a:bodyPr/>
        <a:lstStyle/>
        <a:p>
          <a:endParaRPr lang="sv-SE"/>
        </a:p>
      </dgm:t>
    </dgm:pt>
    <dgm:pt modelId="{CD843589-8FF5-40ED-BF7A-2EEE682A7C2A}" type="sibTrans" cxnId="{BDD7E24C-2762-4C25-9571-353EC411B98F}">
      <dgm:prSet/>
      <dgm:spPr/>
      <dgm:t>
        <a:bodyPr/>
        <a:lstStyle/>
        <a:p>
          <a:endParaRPr lang="sv-SE"/>
        </a:p>
      </dgm:t>
    </dgm:pt>
    <dgm:pt modelId="{BBA3FC65-C360-41BA-9E7E-FA3A4D86587A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Aktivitetsansvarig kollar med kassören att alla anmälda har betalat</a:t>
          </a:r>
        </a:p>
      </dgm:t>
    </dgm:pt>
    <dgm:pt modelId="{2420A650-5072-45D6-97B4-E9D84FF3AE09}" type="parTrans" cxnId="{103119B1-A9C4-481C-8353-5CC6A18B3B24}">
      <dgm:prSet/>
      <dgm:spPr/>
      <dgm:t>
        <a:bodyPr/>
        <a:lstStyle/>
        <a:p>
          <a:endParaRPr lang="sv-SE"/>
        </a:p>
      </dgm:t>
    </dgm:pt>
    <dgm:pt modelId="{C8FC997B-E08C-41D9-927F-5DC3DB36F875}" type="sibTrans" cxnId="{103119B1-A9C4-481C-8353-5CC6A18B3B24}">
      <dgm:prSet/>
      <dgm:spPr/>
      <dgm:t>
        <a:bodyPr/>
        <a:lstStyle/>
        <a:p>
          <a:endParaRPr lang="sv-SE"/>
        </a:p>
      </dgm:t>
    </dgm:pt>
    <dgm:pt modelId="{2E66E99F-016A-4467-BCC8-241DBD4166F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Meddela antal deltagare i aktiviteten till styrelsen (trvff.vasternorrland@trafikverket.se)</a:t>
          </a:r>
        </a:p>
      </dgm:t>
    </dgm:pt>
    <dgm:pt modelId="{92181F88-26C4-4330-A0FB-1F21F6143280}" type="parTrans" cxnId="{8F5C622F-CDF0-4AFA-8417-6F46795F0968}">
      <dgm:prSet/>
      <dgm:spPr/>
      <dgm:t>
        <a:bodyPr/>
        <a:lstStyle/>
        <a:p>
          <a:endParaRPr lang="sv-SE"/>
        </a:p>
      </dgm:t>
    </dgm:pt>
    <dgm:pt modelId="{8F308143-9C7F-4473-B7E4-00E8334CB4F0}" type="sibTrans" cxnId="{8F5C622F-CDF0-4AFA-8417-6F46795F0968}">
      <dgm:prSet/>
      <dgm:spPr/>
      <dgm:t>
        <a:bodyPr/>
        <a:lstStyle/>
        <a:p>
          <a:endParaRPr lang="sv-SE"/>
        </a:p>
      </dgm:t>
    </dgm:pt>
    <dgm:pt modelId="{A3965349-FE6D-487F-87CC-F4BE0B16948A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Förbered vilken information som ska skickas ut</a:t>
          </a:r>
        </a:p>
      </dgm:t>
    </dgm:pt>
    <dgm:pt modelId="{2634A2DD-BECE-409F-A802-B6138329B4A8}" type="parTrans" cxnId="{E8B36A46-F83B-4653-9416-EDA4A46AA8E9}">
      <dgm:prSet/>
      <dgm:spPr/>
      <dgm:t>
        <a:bodyPr/>
        <a:lstStyle/>
        <a:p>
          <a:endParaRPr lang="sv-SE"/>
        </a:p>
      </dgm:t>
    </dgm:pt>
    <dgm:pt modelId="{168D3087-A572-4058-8EF4-CC2B8D73A5B0}" type="sibTrans" cxnId="{E8B36A46-F83B-4653-9416-EDA4A46AA8E9}">
      <dgm:prSet/>
      <dgm:spPr/>
      <dgm:t>
        <a:bodyPr/>
        <a:lstStyle/>
        <a:p>
          <a:endParaRPr lang="sv-SE"/>
        </a:p>
      </dgm:t>
    </dgm:pt>
    <dgm:pt modelId="{0ADCDE24-185C-446E-BD4E-CC6522CCACB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sv-SE" sz="1050" dirty="0"/>
            <a:t>hur information ska spridas</a:t>
          </a:r>
        </a:p>
      </dgm:t>
    </dgm:pt>
    <dgm:pt modelId="{A8057732-B89B-42DD-B58E-430EBBE63A33}" type="parTrans" cxnId="{D2BED354-577D-43FA-9BF4-0F87D17CA1F3}">
      <dgm:prSet/>
      <dgm:spPr/>
    </dgm:pt>
    <dgm:pt modelId="{A2817371-771D-49B8-82C7-BD87E87BCD5F}" type="sibTrans" cxnId="{D2BED354-577D-43FA-9BF4-0F87D17CA1F3}">
      <dgm:prSet/>
      <dgm:spPr/>
    </dgm:pt>
    <dgm:pt modelId="{C0797240-B275-4D30-A880-F0EF977BACDE}" type="pres">
      <dgm:prSet presAssocID="{BE7BAD15-9E09-48C6-AA9E-03CD2E2FECCD}" presName="Name0" presStyleCnt="0">
        <dgm:presLayoutVars>
          <dgm:dir/>
          <dgm:animLvl val="lvl"/>
          <dgm:resizeHandles val="exact"/>
        </dgm:presLayoutVars>
      </dgm:prSet>
      <dgm:spPr/>
    </dgm:pt>
    <dgm:pt modelId="{15B109B9-8097-42E2-9F65-FCB0A52909BA}" type="pres">
      <dgm:prSet presAssocID="{E5B7CE3F-AEC6-4B4C-98AB-295D396F3370}" presName="linNode" presStyleCnt="0"/>
      <dgm:spPr/>
    </dgm:pt>
    <dgm:pt modelId="{E3ECDE4F-A8A0-4899-BF49-210DCDBC7EBC}" type="pres">
      <dgm:prSet presAssocID="{E5B7CE3F-AEC6-4B4C-98AB-295D396F3370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A2184EAD-7645-4513-836E-269C52954A12}" type="pres">
      <dgm:prSet presAssocID="{E5B7CE3F-AEC6-4B4C-98AB-295D396F3370}" presName="descendantText" presStyleLbl="alignAccFollowNode1" presStyleIdx="0" presStyleCnt="7" custScaleY="144123">
        <dgm:presLayoutVars>
          <dgm:bulletEnabled val="1"/>
        </dgm:presLayoutVars>
      </dgm:prSet>
      <dgm:spPr/>
    </dgm:pt>
    <dgm:pt modelId="{65D63064-674E-4D03-B755-01ED6C5FBBC2}" type="pres">
      <dgm:prSet presAssocID="{E1FC5AEA-466A-4DC6-829A-29C25D3BF256}" presName="sp" presStyleCnt="0"/>
      <dgm:spPr/>
    </dgm:pt>
    <dgm:pt modelId="{E954FF59-2101-459D-9B90-73C92E43BC34}" type="pres">
      <dgm:prSet presAssocID="{23BC65C7-5C60-4D3D-A3DA-4714CA76903F}" presName="linNode" presStyleCnt="0"/>
      <dgm:spPr/>
    </dgm:pt>
    <dgm:pt modelId="{3E43FDA7-C1C5-4D63-AB33-59CB1D80BA57}" type="pres">
      <dgm:prSet presAssocID="{23BC65C7-5C60-4D3D-A3DA-4714CA76903F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37FD788E-9845-4C4B-830E-9D9B1349B43E}" type="pres">
      <dgm:prSet presAssocID="{23BC65C7-5C60-4D3D-A3DA-4714CA76903F}" presName="descendantText" presStyleLbl="alignAccFollowNode1" presStyleIdx="1" presStyleCnt="7">
        <dgm:presLayoutVars>
          <dgm:bulletEnabled val="1"/>
        </dgm:presLayoutVars>
      </dgm:prSet>
      <dgm:spPr/>
    </dgm:pt>
    <dgm:pt modelId="{EB974A7B-7BBB-436D-87B7-A6250D274EEE}" type="pres">
      <dgm:prSet presAssocID="{AB8363E8-E6FA-48F9-84CE-D00C917A2F8E}" presName="sp" presStyleCnt="0"/>
      <dgm:spPr/>
    </dgm:pt>
    <dgm:pt modelId="{5F6263D2-1ECD-4D61-A54F-0528D2AB7D32}" type="pres">
      <dgm:prSet presAssocID="{A96E4139-13BE-4D38-AE94-4A7376917417}" presName="linNode" presStyleCnt="0"/>
      <dgm:spPr/>
    </dgm:pt>
    <dgm:pt modelId="{AD0728A9-3FDD-4357-9FA7-ABDE22CEB11A}" type="pres">
      <dgm:prSet presAssocID="{A96E4139-13BE-4D38-AE94-4A7376917417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BED865C6-6217-4C5B-9AAA-FCD90A2BB1DB}" type="pres">
      <dgm:prSet presAssocID="{A96E4139-13BE-4D38-AE94-4A7376917417}" presName="descendantText" presStyleLbl="alignAccFollowNode1" presStyleIdx="2" presStyleCnt="7" custScaleY="127680">
        <dgm:presLayoutVars>
          <dgm:bulletEnabled val="1"/>
        </dgm:presLayoutVars>
      </dgm:prSet>
      <dgm:spPr/>
    </dgm:pt>
    <dgm:pt modelId="{192F2166-71FE-476A-8074-38BBF68A099F}" type="pres">
      <dgm:prSet presAssocID="{44B287F7-75AF-4764-8B2A-CB249D2C0F04}" presName="sp" presStyleCnt="0"/>
      <dgm:spPr/>
    </dgm:pt>
    <dgm:pt modelId="{6464DD64-4214-45A1-A95B-738628426A0E}" type="pres">
      <dgm:prSet presAssocID="{1B8AECB9-3A31-45D4-B144-EBA9FDD08EA0}" presName="linNode" presStyleCnt="0"/>
      <dgm:spPr/>
    </dgm:pt>
    <dgm:pt modelId="{EAE14250-D49E-482D-84CC-D7C2B2500E1C}" type="pres">
      <dgm:prSet presAssocID="{1B8AECB9-3A31-45D4-B144-EBA9FDD08EA0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DC74DFA9-6C8D-4AFB-B17D-DBF77435357D}" type="pres">
      <dgm:prSet presAssocID="{1B8AECB9-3A31-45D4-B144-EBA9FDD08EA0}" presName="descendantText" presStyleLbl="alignAccFollowNode1" presStyleIdx="3" presStyleCnt="7">
        <dgm:presLayoutVars>
          <dgm:bulletEnabled val="1"/>
        </dgm:presLayoutVars>
      </dgm:prSet>
      <dgm:spPr/>
    </dgm:pt>
    <dgm:pt modelId="{A3493C1B-C78C-4D0D-A847-67A8B38F8826}" type="pres">
      <dgm:prSet presAssocID="{030536DF-E263-4EA2-8156-715EBE05003A}" presName="sp" presStyleCnt="0"/>
      <dgm:spPr/>
    </dgm:pt>
    <dgm:pt modelId="{71B6DC25-2774-4408-A196-A0CFB2E6E3FA}" type="pres">
      <dgm:prSet presAssocID="{D4A0955B-2DE0-495D-9A87-43ACF3E07C67}" presName="linNode" presStyleCnt="0"/>
      <dgm:spPr/>
    </dgm:pt>
    <dgm:pt modelId="{9224DBDE-4110-4119-A532-8CC32DE52219}" type="pres">
      <dgm:prSet presAssocID="{D4A0955B-2DE0-495D-9A87-43ACF3E07C67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B5398A6E-64CF-435A-84EE-E2222C631870}" type="pres">
      <dgm:prSet presAssocID="{D4A0955B-2DE0-495D-9A87-43ACF3E07C67}" presName="descendantText" presStyleLbl="alignAccFollowNode1" presStyleIdx="4" presStyleCnt="7">
        <dgm:presLayoutVars>
          <dgm:bulletEnabled val="1"/>
        </dgm:presLayoutVars>
      </dgm:prSet>
      <dgm:spPr/>
    </dgm:pt>
    <dgm:pt modelId="{71B16C76-F2B3-4D03-853F-1308D5951BC5}" type="pres">
      <dgm:prSet presAssocID="{615DDD35-FF83-414A-8E8C-3498D7774243}" presName="sp" presStyleCnt="0"/>
      <dgm:spPr/>
    </dgm:pt>
    <dgm:pt modelId="{889BED78-A353-40B8-B0FE-F02F88DF4EE7}" type="pres">
      <dgm:prSet presAssocID="{BE8CF4DF-FD88-437B-976E-680A4EE156BF}" presName="linNode" presStyleCnt="0"/>
      <dgm:spPr/>
    </dgm:pt>
    <dgm:pt modelId="{94261310-B72E-4B27-8D0F-312E4148FAAD}" type="pres">
      <dgm:prSet presAssocID="{BE8CF4DF-FD88-437B-976E-680A4EE156BF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EC6EE26F-12CA-4B20-8380-0B84986AD0C0}" type="pres">
      <dgm:prSet presAssocID="{BE8CF4DF-FD88-437B-976E-680A4EE156BF}" presName="descendantText" presStyleLbl="alignAccFollowNode1" presStyleIdx="5" presStyleCnt="7">
        <dgm:presLayoutVars>
          <dgm:bulletEnabled val="1"/>
        </dgm:presLayoutVars>
      </dgm:prSet>
      <dgm:spPr/>
    </dgm:pt>
    <dgm:pt modelId="{53691BC7-CA9F-4F11-AA02-B7EAB0A470BD}" type="pres">
      <dgm:prSet presAssocID="{4690EDEB-13AD-4833-8576-0941232CF727}" presName="sp" presStyleCnt="0"/>
      <dgm:spPr/>
    </dgm:pt>
    <dgm:pt modelId="{EE14A6B2-245A-405E-B3D2-1177DDA63CC9}" type="pres">
      <dgm:prSet presAssocID="{D3B23625-C572-4BF3-BAFC-425CC829D707}" presName="linNode" presStyleCnt="0"/>
      <dgm:spPr/>
    </dgm:pt>
    <dgm:pt modelId="{72226283-06DF-44E2-9095-0ADD16128509}" type="pres">
      <dgm:prSet presAssocID="{D3B23625-C572-4BF3-BAFC-425CC829D707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65311DAC-12AA-4418-9B1C-737766A711A8}" type="pres">
      <dgm:prSet presAssocID="{D3B23625-C572-4BF3-BAFC-425CC829D707}" presName="descendantText" presStyleLbl="alignAccFollowNode1" presStyleIdx="6" presStyleCnt="7" custScaleY="140982">
        <dgm:presLayoutVars>
          <dgm:bulletEnabled val="1"/>
        </dgm:presLayoutVars>
      </dgm:prSet>
      <dgm:spPr/>
    </dgm:pt>
  </dgm:ptLst>
  <dgm:cxnLst>
    <dgm:cxn modelId="{65B36F23-A7FC-4A4E-A010-E27ACCAB5E1B}" type="presOf" srcId="{E5B7CE3F-AEC6-4B4C-98AB-295D396F3370}" destId="{E3ECDE4F-A8A0-4899-BF49-210DCDBC7EBC}" srcOrd="0" destOrd="0" presId="urn:microsoft.com/office/officeart/2005/8/layout/vList5"/>
    <dgm:cxn modelId="{7EFD5A2B-E51E-4750-8F9D-35D22F67F548}" srcId="{BE8CF4DF-FD88-437B-976E-680A4EE156BF}" destId="{C8DBC8C2-E524-4D4A-8F1B-200456D01A5F}" srcOrd="0" destOrd="0" parTransId="{7129E31A-F205-409F-ACCF-E96E469B6496}" sibTransId="{B14BB796-F767-4869-A779-2CA770722C74}"/>
    <dgm:cxn modelId="{8EDDC52B-FC1C-41C0-B673-18402363F3B4}" type="presOf" srcId="{D3B23625-C572-4BF3-BAFC-425CC829D707}" destId="{72226283-06DF-44E2-9095-0ADD16128509}" srcOrd="0" destOrd="0" presId="urn:microsoft.com/office/officeart/2005/8/layout/vList5"/>
    <dgm:cxn modelId="{8F5C622F-CDF0-4AFA-8417-6F46795F0968}" srcId="{D3B23625-C572-4BF3-BAFC-425CC829D707}" destId="{2E66E99F-016A-4467-BCC8-241DBD4166F4}" srcOrd="1" destOrd="0" parTransId="{92181F88-26C4-4330-A0FB-1F21F6143280}" sibTransId="{8F308143-9C7F-4473-B7E4-00E8334CB4F0}"/>
    <dgm:cxn modelId="{16A65D31-D290-4FDE-93D7-017C9A8C851D}" type="presOf" srcId="{BBA3FC65-C360-41BA-9E7E-FA3A4D86587A}" destId="{B5398A6E-64CF-435A-84EE-E2222C631870}" srcOrd="0" destOrd="1" presId="urn:microsoft.com/office/officeart/2005/8/layout/vList5"/>
    <dgm:cxn modelId="{778B0233-3FC1-450F-89E3-A735E5D155B9}" type="presOf" srcId="{23BC65C7-5C60-4D3D-A3DA-4714CA76903F}" destId="{3E43FDA7-C1C5-4D63-AB33-59CB1D80BA57}" srcOrd="0" destOrd="0" presId="urn:microsoft.com/office/officeart/2005/8/layout/vList5"/>
    <dgm:cxn modelId="{9B60B435-2C99-4CCC-8B91-4F8568C4D317}" type="presOf" srcId="{A96E4139-13BE-4D38-AE94-4A7376917417}" destId="{AD0728A9-3FDD-4357-9FA7-ABDE22CEB11A}" srcOrd="0" destOrd="0" presId="urn:microsoft.com/office/officeart/2005/8/layout/vList5"/>
    <dgm:cxn modelId="{2300B93A-FD17-498C-A018-B47C624E5844}" type="presOf" srcId="{1DBE54B2-3564-49DD-8546-583B8A22DDF6}" destId="{B5398A6E-64CF-435A-84EE-E2222C631870}" srcOrd="0" destOrd="0" presId="urn:microsoft.com/office/officeart/2005/8/layout/vList5"/>
    <dgm:cxn modelId="{E8B36A46-F83B-4653-9416-EDA4A46AA8E9}" srcId="{A96E4139-13BE-4D38-AE94-4A7376917417}" destId="{A3965349-FE6D-487F-87CC-F4BE0B16948A}" srcOrd="2" destOrd="0" parTransId="{2634A2DD-BECE-409F-A802-B6138329B4A8}" sibTransId="{168D3087-A572-4058-8EF4-CC2B8D73A5B0}"/>
    <dgm:cxn modelId="{BDD7E24C-2762-4C25-9571-353EC411B98F}" srcId="{E5B7CE3F-AEC6-4B4C-98AB-295D396F3370}" destId="{E6503B50-2BC5-46CE-95FA-1A8BABFD8245}" srcOrd="3" destOrd="0" parTransId="{DDAF03DB-9717-4BD3-B3DC-3946BB2377EE}" sibTransId="{CD843589-8FF5-40ED-BF7A-2EEE682A7C2A}"/>
    <dgm:cxn modelId="{BE704A4D-1A16-4F2F-BFB3-D2697284209B}" srcId="{BE7BAD15-9E09-48C6-AA9E-03CD2E2FECCD}" destId="{E5B7CE3F-AEC6-4B4C-98AB-295D396F3370}" srcOrd="0" destOrd="0" parTransId="{7F76C59E-72C4-49DE-B42A-345C749C686B}" sibTransId="{E1FC5AEA-466A-4DC6-829A-29C25D3BF256}"/>
    <dgm:cxn modelId="{ED6DCD4E-D081-4C9C-A024-2E765F7687F1}" srcId="{E5B7CE3F-AEC6-4B4C-98AB-295D396F3370}" destId="{4EA870F5-B597-40C8-94A6-7043FD3D085C}" srcOrd="0" destOrd="0" parTransId="{814B0A4C-1E49-4363-87A5-574035DBE7D8}" sibTransId="{8239C618-6312-49BA-B2AD-E543B922ADB1}"/>
    <dgm:cxn modelId="{1D56CD54-E838-4EA4-A007-27DBC45B22D1}" srcId="{BE7BAD15-9E09-48C6-AA9E-03CD2E2FECCD}" destId="{D4A0955B-2DE0-495D-9A87-43ACF3E07C67}" srcOrd="4" destOrd="0" parTransId="{525F8EEB-0DB7-42F6-91B3-5C95F4075E40}" sibTransId="{615DDD35-FF83-414A-8E8C-3498D7774243}"/>
    <dgm:cxn modelId="{D2BED354-577D-43FA-9BF4-0F87D17CA1F3}" srcId="{085D4C5F-7FDD-47BF-B812-00CC86845E6C}" destId="{0ADCDE24-185C-446E-BD4E-CC6522CCACBF}" srcOrd="0" destOrd="0" parTransId="{A8057732-B89B-42DD-B58E-430EBBE63A33}" sibTransId="{A2817371-771D-49B8-82C7-BD87E87BCD5F}"/>
    <dgm:cxn modelId="{79D42757-7351-4F29-9E1A-138A46F4509C}" srcId="{BE7BAD15-9E09-48C6-AA9E-03CD2E2FECCD}" destId="{1B8AECB9-3A31-45D4-B144-EBA9FDD08EA0}" srcOrd="3" destOrd="0" parTransId="{8BC32D81-D5A1-4F1B-A3F8-6007EE36EDF5}" sibTransId="{030536DF-E263-4EA2-8156-715EBE05003A}"/>
    <dgm:cxn modelId="{F9D71078-C0B4-4D16-89AC-BAAF6775CF9D}" srcId="{D4A0955B-2DE0-495D-9A87-43ACF3E07C67}" destId="{1DBE54B2-3564-49DD-8546-583B8A22DDF6}" srcOrd="0" destOrd="0" parTransId="{BCA37857-61DD-4B35-8358-76CEBCAA5FDC}" sibTransId="{DF1B2E26-738C-4BF6-A0B3-F06368DD3CE3}"/>
    <dgm:cxn modelId="{2A9EC379-632B-4AE7-B789-A0ED18BA38E2}" type="presOf" srcId="{F20E3C46-5C29-4325-A22B-67DAE4332E20}" destId="{65311DAC-12AA-4418-9B1C-737766A711A8}" srcOrd="0" destOrd="2" presId="urn:microsoft.com/office/officeart/2005/8/layout/vList5"/>
    <dgm:cxn modelId="{A187315A-286C-4D08-90E2-EC07E691DB7C}" type="presOf" srcId="{BE8CF4DF-FD88-437B-976E-680A4EE156BF}" destId="{94261310-B72E-4B27-8D0F-312E4148FAAD}" srcOrd="0" destOrd="0" presId="urn:microsoft.com/office/officeart/2005/8/layout/vList5"/>
    <dgm:cxn modelId="{6F56F87D-C4D7-42A7-A08F-843F4172F00C}" type="presOf" srcId="{E6503B50-2BC5-46CE-95FA-1A8BABFD8245}" destId="{A2184EAD-7645-4513-836E-269C52954A12}" srcOrd="0" destOrd="3" presId="urn:microsoft.com/office/officeart/2005/8/layout/vList5"/>
    <dgm:cxn modelId="{B9AA0587-A66D-4A95-AAD0-19D38FDA9B2B}" srcId="{BE7BAD15-9E09-48C6-AA9E-03CD2E2FECCD}" destId="{D3B23625-C572-4BF3-BAFC-425CC829D707}" srcOrd="6" destOrd="0" parTransId="{84D5A251-4C26-4182-9460-438F4882E5E3}" sibTransId="{259BCCD9-B0AA-403E-9388-C21FA1663177}"/>
    <dgm:cxn modelId="{7BD3C18B-5CEA-4480-BD29-9D7286847C3B}" srcId="{D3B23625-C572-4BF3-BAFC-425CC829D707}" destId="{B8A07F86-D3FA-41E2-BEB1-63A9E7986AB4}" srcOrd="0" destOrd="0" parTransId="{E6A65893-864B-48E2-A14C-2C5231F865EF}" sibTransId="{7B264932-79A2-4F79-978E-7F992789C905}"/>
    <dgm:cxn modelId="{06668C8C-C1AA-4871-8604-4206839DD735}" srcId="{D3B23625-C572-4BF3-BAFC-425CC829D707}" destId="{F20E3C46-5C29-4325-A22B-67DAE4332E20}" srcOrd="2" destOrd="0" parTransId="{20A7423B-AED0-4A60-A3D9-1F34FD09C316}" sibTransId="{E0EC2C0E-B7D0-46A3-B698-2EB5698E6B32}"/>
    <dgm:cxn modelId="{75EBCC99-D274-4FA2-AAF9-18BFE904D54C}" srcId="{23BC65C7-5C60-4D3D-A3DA-4714CA76903F}" destId="{8C7D7DB9-05F4-41AF-8AA2-8F5645BF7E9A}" srcOrd="0" destOrd="0" parTransId="{020CBB8D-1383-46D9-BA6D-CFD273BB0364}" sibTransId="{E9618A1F-E98C-42A5-8C2A-2E10507D98BC}"/>
    <dgm:cxn modelId="{5C129C9F-7D97-4EA8-95DC-3F2CAD29FBF3}" srcId="{BE7BAD15-9E09-48C6-AA9E-03CD2E2FECCD}" destId="{23BC65C7-5C60-4D3D-A3DA-4714CA76903F}" srcOrd="1" destOrd="0" parTransId="{86ACA037-43AD-4B9D-89D7-51E4890AC840}" sibTransId="{AB8363E8-E6FA-48F9-84CE-D00C917A2F8E}"/>
    <dgm:cxn modelId="{9A5F28A2-FA50-43F7-B910-0E858334E1E5}" srcId="{A96E4139-13BE-4D38-AE94-4A7376917417}" destId="{C92B68D0-1A0D-42B8-B48B-B47F47A584A8}" srcOrd="1" destOrd="0" parTransId="{DF236CED-BB1F-49EC-B3CE-2E6A3DD5BB0C}" sibTransId="{0A03152E-193C-4906-96C0-4F2A58670965}"/>
    <dgm:cxn modelId="{70B98BA2-B63A-4881-A69C-01324EF3F6A2}" type="presOf" srcId="{8C7D7DB9-05F4-41AF-8AA2-8F5645BF7E9A}" destId="{37FD788E-9845-4C4B-830E-9D9B1349B43E}" srcOrd="0" destOrd="0" presId="urn:microsoft.com/office/officeart/2005/8/layout/vList5"/>
    <dgm:cxn modelId="{B4985EA5-DD50-4053-B97B-FE443CC6C2FA}" type="presOf" srcId="{4EA870F5-B597-40C8-94A6-7043FD3D085C}" destId="{A2184EAD-7645-4513-836E-269C52954A12}" srcOrd="0" destOrd="0" presId="urn:microsoft.com/office/officeart/2005/8/layout/vList5"/>
    <dgm:cxn modelId="{6184F6A6-CA92-4CAC-9735-FF8CC18C2AAF}" type="presOf" srcId="{B8A07F86-D3FA-41E2-BEB1-63A9E7986AB4}" destId="{65311DAC-12AA-4418-9B1C-737766A711A8}" srcOrd="0" destOrd="0" presId="urn:microsoft.com/office/officeart/2005/8/layout/vList5"/>
    <dgm:cxn modelId="{C1B8CDAE-A24C-44BD-9131-1D346385FEBA}" srcId="{BE7BAD15-9E09-48C6-AA9E-03CD2E2FECCD}" destId="{BE8CF4DF-FD88-437B-976E-680A4EE156BF}" srcOrd="5" destOrd="0" parTransId="{5FB367FE-758B-4C3E-A307-C9A80F3C624E}" sibTransId="{4690EDEB-13AD-4833-8576-0941232CF727}"/>
    <dgm:cxn modelId="{103119B1-A9C4-481C-8353-5CC6A18B3B24}" srcId="{D4A0955B-2DE0-495D-9A87-43ACF3E07C67}" destId="{BBA3FC65-C360-41BA-9E7E-FA3A4D86587A}" srcOrd="1" destOrd="0" parTransId="{2420A650-5072-45D6-97B4-E9D84FF3AE09}" sibTransId="{C8FC997B-E08C-41D9-927F-5DC3DB36F875}"/>
    <dgm:cxn modelId="{CF0038B1-40E9-4D05-A005-5020F5F8451C}" type="presOf" srcId="{A9A2494E-B144-4782-B1E5-F635FD23BC46}" destId="{DC74DFA9-6C8D-4AFB-B17D-DBF77435357D}" srcOrd="0" destOrd="2" presId="urn:microsoft.com/office/officeart/2005/8/layout/vList5"/>
    <dgm:cxn modelId="{E27BFDBA-E3E9-423F-9534-EA5289216B1E}" srcId="{BE7BAD15-9E09-48C6-AA9E-03CD2E2FECCD}" destId="{A96E4139-13BE-4D38-AE94-4A7376917417}" srcOrd="2" destOrd="0" parTransId="{B4039166-655A-4BEF-93B8-2539F6283EEE}" sibTransId="{44B287F7-75AF-4764-8B2A-CB249D2C0F04}"/>
    <dgm:cxn modelId="{4DE206BB-2F65-4197-87B4-87E8A0C1CED3}" type="presOf" srcId="{1B8AECB9-3A31-45D4-B144-EBA9FDD08EA0}" destId="{EAE14250-D49E-482D-84CC-D7C2B2500E1C}" srcOrd="0" destOrd="0" presId="urn:microsoft.com/office/officeart/2005/8/layout/vList5"/>
    <dgm:cxn modelId="{F0C03ABB-9619-4FF7-9B70-047B6829EC18}" type="presOf" srcId="{0C9D2B70-47CC-409D-A9F5-28417556130F}" destId="{BED865C6-6217-4C5B-9AAA-FCD90A2BB1DB}" srcOrd="0" destOrd="0" presId="urn:microsoft.com/office/officeart/2005/8/layout/vList5"/>
    <dgm:cxn modelId="{740BE9BD-6C52-4F7F-B28E-9182C866AF7D}" type="presOf" srcId="{2FF4BBAC-FAA1-42AA-8E95-DC8585D5B861}" destId="{A2184EAD-7645-4513-836E-269C52954A12}" srcOrd="0" destOrd="1" presId="urn:microsoft.com/office/officeart/2005/8/layout/vList5"/>
    <dgm:cxn modelId="{EBBEB3BE-53FD-47D5-A864-1B0A2653F94B}" srcId="{E5B7CE3F-AEC6-4B4C-98AB-295D396F3370}" destId="{2FF4BBAC-FAA1-42AA-8E95-DC8585D5B861}" srcOrd="1" destOrd="0" parTransId="{056FE14C-6707-42FB-8024-94CB3988F801}" sibTransId="{6E91E15D-C99E-4199-BFFC-DE0B799848BC}"/>
    <dgm:cxn modelId="{1117F5C2-AA58-4015-9C95-C44ACB0EDF49}" srcId="{085D4C5F-7FDD-47BF-B812-00CC86845E6C}" destId="{A9A2494E-B144-4782-B1E5-F635FD23BC46}" srcOrd="1" destOrd="0" parTransId="{22BA90B3-1562-47CB-9646-1A09267B8E0F}" sibTransId="{6021BCDD-390B-4A2A-983C-33E103CBAB26}"/>
    <dgm:cxn modelId="{A4C364C4-0BE5-453A-BD3C-94DFC2B8F8D8}" type="presOf" srcId="{7ECC04B0-8369-4AE1-986C-5F73BBA163FE}" destId="{A2184EAD-7645-4513-836E-269C52954A12}" srcOrd="0" destOrd="2" presId="urn:microsoft.com/office/officeart/2005/8/layout/vList5"/>
    <dgm:cxn modelId="{058664D7-3B93-45DE-904C-2C8F9B421BD6}" type="presOf" srcId="{0ADCDE24-185C-446E-BD4E-CC6522CCACBF}" destId="{DC74DFA9-6C8D-4AFB-B17D-DBF77435357D}" srcOrd="0" destOrd="1" presId="urn:microsoft.com/office/officeart/2005/8/layout/vList5"/>
    <dgm:cxn modelId="{9DA98FD9-069A-442E-AC2A-E7C405C49D03}" type="presOf" srcId="{C8DBC8C2-E524-4D4A-8F1B-200456D01A5F}" destId="{EC6EE26F-12CA-4B20-8380-0B84986AD0C0}" srcOrd="0" destOrd="0" presId="urn:microsoft.com/office/officeart/2005/8/layout/vList5"/>
    <dgm:cxn modelId="{406CCFE1-77EF-4E32-A775-93715A693471}" type="presOf" srcId="{A3965349-FE6D-487F-87CC-F4BE0B16948A}" destId="{BED865C6-6217-4C5B-9AAA-FCD90A2BB1DB}" srcOrd="0" destOrd="2" presId="urn:microsoft.com/office/officeart/2005/8/layout/vList5"/>
    <dgm:cxn modelId="{18D3FBE6-4279-46F3-959C-683919758838}" srcId="{1B8AECB9-3A31-45D4-B144-EBA9FDD08EA0}" destId="{085D4C5F-7FDD-47BF-B812-00CC86845E6C}" srcOrd="0" destOrd="0" parTransId="{85076442-A9CE-483C-98CA-CA5EBA400CA5}" sibTransId="{87CA0FC4-2E94-4711-80A3-AB66A7B9BAF4}"/>
    <dgm:cxn modelId="{FCA358E7-1196-4C6C-89C1-1CB6C4DF7250}" srcId="{E5B7CE3F-AEC6-4B4C-98AB-295D396F3370}" destId="{7ECC04B0-8369-4AE1-986C-5F73BBA163FE}" srcOrd="2" destOrd="0" parTransId="{980F4BDF-1500-4A30-BC54-6D1456590A41}" sibTransId="{446CC922-E7E1-40DA-A957-CF368A1A2ACC}"/>
    <dgm:cxn modelId="{2BEBE9E7-B473-48CA-A3EF-ABB15AF55D50}" type="presOf" srcId="{D4A0955B-2DE0-495D-9A87-43ACF3E07C67}" destId="{9224DBDE-4110-4119-A532-8CC32DE52219}" srcOrd="0" destOrd="0" presId="urn:microsoft.com/office/officeart/2005/8/layout/vList5"/>
    <dgm:cxn modelId="{24EBFFE7-817E-4FD0-A5A9-B73300048838}" type="presOf" srcId="{2E66E99F-016A-4467-BCC8-241DBD4166F4}" destId="{65311DAC-12AA-4418-9B1C-737766A711A8}" srcOrd="0" destOrd="1" presId="urn:microsoft.com/office/officeart/2005/8/layout/vList5"/>
    <dgm:cxn modelId="{84DDE8EA-6DED-4B1D-A286-D44A3BFD868B}" type="presOf" srcId="{C92B68D0-1A0D-42B8-B48B-B47F47A584A8}" destId="{BED865C6-6217-4C5B-9AAA-FCD90A2BB1DB}" srcOrd="0" destOrd="1" presId="urn:microsoft.com/office/officeart/2005/8/layout/vList5"/>
    <dgm:cxn modelId="{A0A3D7EB-A0A5-454F-9099-1553C31B61DD}" type="presOf" srcId="{085D4C5F-7FDD-47BF-B812-00CC86845E6C}" destId="{DC74DFA9-6C8D-4AFB-B17D-DBF77435357D}" srcOrd="0" destOrd="0" presId="urn:microsoft.com/office/officeart/2005/8/layout/vList5"/>
    <dgm:cxn modelId="{093FE3F5-FEE3-4F78-802E-0C691CA1A796}" type="presOf" srcId="{BE7BAD15-9E09-48C6-AA9E-03CD2E2FECCD}" destId="{C0797240-B275-4D30-A880-F0EF977BACDE}" srcOrd="0" destOrd="0" presId="urn:microsoft.com/office/officeart/2005/8/layout/vList5"/>
    <dgm:cxn modelId="{2DEEACF6-4BD1-446C-8A4C-FD7093F91AC6}" srcId="{A96E4139-13BE-4D38-AE94-4A7376917417}" destId="{0C9D2B70-47CC-409D-A9F5-28417556130F}" srcOrd="0" destOrd="0" parTransId="{C87079FF-98B0-4099-B0A9-4F591A279B6C}" sibTransId="{2272C7E1-187E-433E-A29E-8505261B6341}"/>
    <dgm:cxn modelId="{E1AE690D-6CD2-4400-BAAF-31DC29BCDE13}" type="presParOf" srcId="{C0797240-B275-4D30-A880-F0EF977BACDE}" destId="{15B109B9-8097-42E2-9F65-FCB0A52909BA}" srcOrd="0" destOrd="0" presId="urn:microsoft.com/office/officeart/2005/8/layout/vList5"/>
    <dgm:cxn modelId="{860B9CE8-04A4-4068-A962-2058C3928DA3}" type="presParOf" srcId="{15B109B9-8097-42E2-9F65-FCB0A52909BA}" destId="{E3ECDE4F-A8A0-4899-BF49-210DCDBC7EBC}" srcOrd="0" destOrd="0" presId="urn:microsoft.com/office/officeart/2005/8/layout/vList5"/>
    <dgm:cxn modelId="{A01F651C-5A01-4FFC-8C30-3186C55EE463}" type="presParOf" srcId="{15B109B9-8097-42E2-9F65-FCB0A52909BA}" destId="{A2184EAD-7645-4513-836E-269C52954A12}" srcOrd="1" destOrd="0" presId="urn:microsoft.com/office/officeart/2005/8/layout/vList5"/>
    <dgm:cxn modelId="{B1209DEF-870A-40AD-9C35-1525718A0FB2}" type="presParOf" srcId="{C0797240-B275-4D30-A880-F0EF977BACDE}" destId="{65D63064-674E-4D03-B755-01ED6C5FBBC2}" srcOrd="1" destOrd="0" presId="urn:microsoft.com/office/officeart/2005/8/layout/vList5"/>
    <dgm:cxn modelId="{259613A9-FDA5-4842-98A0-12DC5804ED1B}" type="presParOf" srcId="{C0797240-B275-4D30-A880-F0EF977BACDE}" destId="{E954FF59-2101-459D-9B90-73C92E43BC34}" srcOrd="2" destOrd="0" presId="urn:microsoft.com/office/officeart/2005/8/layout/vList5"/>
    <dgm:cxn modelId="{BD89E83F-A56C-4092-A13D-7463695796E2}" type="presParOf" srcId="{E954FF59-2101-459D-9B90-73C92E43BC34}" destId="{3E43FDA7-C1C5-4D63-AB33-59CB1D80BA57}" srcOrd="0" destOrd="0" presId="urn:microsoft.com/office/officeart/2005/8/layout/vList5"/>
    <dgm:cxn modelId="{3DD9E87B-4B2F-4235-B11D-A0E3D4CF5437}" type="presParOf" srcId="{E954FF59-2101-459D-9B90-73C92E43BC34}" destId="{37FD788E-9845-4C4B-830E-9D9B1349B43E}" srcOrd="1" destOrd="0" presId="urn:microsoft.com/office/officeart/2005/8/layout/vList5"/>
    <dgm:cxn modelId="{DC655CBD-640F-4383-BD55-669511DD8EEC}" type="presParOf" srcId="{C0797240-B275-4D30-A880-F0EF977BACDE}" destId="{EB974A7B-7BBB-436D-87B7-A6250D274EEE}" srcOrd="3" destOrd="0" presId="urn:microsoft.com/office/officeart/2005/8/layout/vList5"/>
    <dgm:cxn modelId="{7233A41F-AA32-490E-96C8-5442AA47E828}" type="presParOf" srcId="{C0797240-B275-4D30-A880-F0EF977BACDE}" destId="{5F6263D2-1ECD-4D61-A54F-0528D2AB7D32}" srcOrd="4" destOrd="0" presId="urn:microsoft.com/office/officeart/2005/8/layout/vList5"/>
    <dgm:cxn modelId="{59145ED2-6F3C-48FB-A984-E5E2D92E7987}" type="presParOf" srcId="{5F6263D2-1ECD-4D61-A54F-0528D2AB7D32}" destId="{AD0728A9-3FDD-4357-9FA7-ABDE22CEB11A}" srcOrd="0" destOrd="0" presId="urn:microsoft.com/office/officeart/2005/8/layout/vList5"/>
    <dgm:cxn modelId="{B2F67196-5ECB-4685-8D0F-51A28F2AF89D}" type="presParOf" srcId="{5F6263D2-1ECD-4D61-A54F-0528D2AB7D32}" destId="{BED865C6-6217-4C5B-9AAA-FCD90A2BB1DB}" srcOrd="1" destOrd="0" presId="urn:microsoft.com/office/officeart/2005/8/layout/vList5"/>
    <dgm:cxn modelId="{25EE3E39-1F60-432C-8D10-2E67301CF6D5}" type="presParOf" srcId="{C0797240-B275-4D30-A880-F0EF977BACDE}" destId="{192F2166-71FE-476A-8074-38BBF68A099F}" srcOrd="5" destOrd="0" presId="urn:microsoft.com/office/officeart/2005/8/layout/vList5"/>
    <dgm:cxn modelId="{528D7EF7-9F4E-456B-923E-B7AF5EC5C965}" type="presParOf" srcId="{C0797240-B275-4D30-A880-F0EF977BACDE}" destId="{6464DD64-4214-45A1-A95B-738628426A0E}" srcOrd="6" destOrd="0" presId="urn:microsoft.com/office/officeart/2005/8/layout/vList5"/>
    <dgm:cxn modelId="{ED35499B-6D86-4995-ADE3-903CFC3101E8}" type="presParOf" srcId="{6464DD64-4214-45A1-A95B-738628426A0E}" destId="{EAE14250-D49E-482D-84CC-D7C2B2500E1C}" srcOrd="0" destOrd="0" presId="urn:microsoft.com/office/officeart/2005/8/layout/vList5"/>
    <dgm:cxn modelId="{D64FC474-E95D-4985-B82D-E2E201105731}" type="presParOf" srcId="{6464DD64-4214-45A1-A95B-738628426A0E}" destId="{DC74DFA9-6C8D-4AFB-B17D-DBF77435357D}" srcOrd="1" destOrd="0" presId="urn:microsoft.com/office/officeart/2005/8/layout/vList5"/>
    <dgm:cxn modelId="{849588CE-5B3B-4EA7-BE46-59136421F853}" type="presParOf" srcId="{C0797240-B275-4D30-A880-F0EF977BACDE}" destId="{A3493C1B-C78C-4D0D-A847-67A8B38F8826}" srcOrd="7" destOrd="0" presId="urn:microsoft.com/office/officeart/2005/8/layout/vList5"/>
    <dgm:cxn modelId="{403C9810-8581-4383-875D-ECC421234E56}" type="presParOf" srcId="{C0797240-B275-4D30-A880-F0EF977BACDE}" destId="{71B6DC25-2774-4408-A196-A0CFB2E6E3FA}" srcOrd="8" destOrd="0" presId="urn:microsoft.com/office/officeart/2005/8/layout/vList5"/>
    <dgm:cxn modelId="{864A9FF2-478A-4BCE-A0B8-20ED1C779C5B}" type="presParOf" srcId="{71B6DC25-2774-4408-A196-A0CFB2E6E3FA}" destId="{9224DBDE-4110-4119-A532-8CC32DE52219}" srcOrd="0" destOrd="0" presId="urn:microsoft.com/office/officeart/2005/8/layout/vList5"/>
    <dgm:cxn modelId="{4907643A-9ACE-4168-819D-308580207889}" type="presParOf" srcId="{71B6DC25-2774-4408-A196-A0CFB2E6E3FA}" destId="{B5398A6E-64CF-435A-84EE-E2222C631870}" srcOrd="1" destOrd="0" presId="urn:microsoft.com/office/officeart/2005/8/layout/vList5"/>
    <dgm:cxn modelId="{B78CB44E-9F6A-4E68-B8EC-7B7CE3732CE6}" type="presParOf" srcId="{C0797240-B275-4D30-A880-F0EF977BACDE}" destId="{71B16C76-F2B3-4D03-853F-1308D5951BC5}" srcOrd="9" destOrd="0" presId="urn:microsoft.com/office/officeart/2005/8/layout/vList5"/>
    <dgm:cxn modelId="{8402386B-1DB9-4F4F-B8C6-5FE4F0D2BE93}" type="presParOf" srcId="{C0797240-B275-4D30-A880-F0EF977BACDE}" destId="{889BED78-A353-40B8-B0FE-F02F88DF4EE7}" srcOrd="10" destOrd="0" presId="urn:microsoft.com/office/officeart/2005/8/layout/vList5"/>
    <dgm:cxn modelId="{C6CDFD44-AF7E-4C42-B557-91046881F036}" type="presParOf" srcId="{889BED78-A353-40B8-B0FE-F02F88DF4EE7}" destId="{94261310-B72E-4B27-8D0F-312E4148FAAD}" srcOrd="0" destOrd="0" presId="urn:microsoft.com/office/officeart/2005/8/layout/vList5"/>
    <dgm:cxn modelId="{A837ABF8-CADA-4628-B8E5-ABC5A31F2DAB}" type="presParOf" srcId="{889BED78-A353-40B8-B0FE-F02F88DF4EE7}" destId="{EC6EE26F-12CA-4B20-8380-0B84986AD0C0}" srcOrd="1" destOrd="0" presId="urn:microsoft.com/office/officeart/2005/8/layout/vList5"/>
    <dgm:cxn modelId="{5AC4BD49-AF7C-4555-A272-2C3BC984528A}" type="presParOf" srcId="{C0797240-B275-4D30-A880-F0EF977BACDE}" destId="{53691BC7-CA9F-4F11-AA02-B7EAB0A470BD}" srcOrd="11" destOrd="0" presId="urn:microsoft.com/office/officeart/2005/8/layout/vList5"/>
    <dgm:cxn modelId="{F628DAF4-233E-4B79-98F7-BF1B92BF0955}" type="presParOf" srcId="{C0797240-B275-4D30-A880-F0EF977BACDE}" destId="{EE14A6B2-245A-405E-B3D2-1177DDA63CC9}" srcOrd="12" destOrd="0" presId="urn:microsoft.com/office/officeart/2005/8/layout/vList5"/>
    <dgm:cxn modelId="{A796B5CC-8699-40A3-927D-BFDC6B5A54A8}" type="presParOf" srcId="{EE14A6B2-245A-405E-B3D2-1177DDA63CC9}" destId="{72226283-06DF-44E2-9095-0ADD16128509}" srcOrd="0" destOrd="0" presId="urn:microsoft.com/office/officeart/2005/8/layout/vList5"/>
    <dgm:cxn modelId="{5FB3AC55-164C-48B4-96D5-C5758A21654A}" type="presParOf" srcId="{EE14A6B2-245A-405E-B3D2-1177DDA63CC9}" destId="{65311DAC-12AA-4418-9B1C-737766A711A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EDA52C-5F56-4A76-A72B-AE143B8CE718}" type="doc">
      <dgm:prSet loTypeId="urn:microsoft.com/office/officeart/2005/8/layout/hierarchy3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sv-SE"/>
        </a:p>
      </dgm:t>
    </dgm:pt>
    <dgm:pt modelId="{E2FD406C-434A-41B7-87BC-EEA29507FFE7}">
      <dgm:prSet phldrT="[Text]" custT="1"/>
      <dgm:spPr/>
      <dgm:t>
        <a:bodyPr/>
        <a:lstStyle/>
        <a:p>
          <a:r>
            <a:rPr lang="sv-SE" sz="1200" b="1" dirty="0">
              <a:latin typeface="+mn-lt"/>
            </a:rPr>
            <a:t>Riksaktiviteter och riksmästerskap som arrangeras av </a:t>
          </a:r>
          <a:r>
            <a:rPr lang="sv-SE" sz="1200" b="1" i="1" dirty="0">
              <a:latin typeface="+mn-lt"/>
            </a:rPr>
            <a:t>Fritidsförbundet</a:t>
          </a:r>
        </a:p>
      </dgm:t>
    </dgm:pt>
    <dgm:pt modelId="{771C6DFB-C8F9-410C-B094-9C4BF19AE998}" type="parTrans" cxnId="{E6BB4783-A400-4C1B-AD67-0EF4D5EFB22E}">
      <dgm:prSet/>
      <dgm:spPr/>
      <dgm:t>
        <a:bodyPr/>
        <a:lstStyle/>
        <a:p>
          <a:endParaRPr lang="sv-SE"/>
        </a:p>
      </dgm:t>
    </dgm:pt>
    <dgm:pt modelId="{CB73D532-999C-406A-9F60-94521BCAB188}" type="sibTrans" cxnId="{E6BB4783-A400-4C1B-AD67-0EF4D5EFB22E}">
      <dgm:prSet/>
      <dgm:spPr/>
      <dgm:t>
        <a:bodyPr/>
        <a:lstStyle/>
        <a:p>
          <a:endParaRPr lang="sv-SE"/>
        </a:p>
      </dgm:t>
    </dgm:pt>
    <dgm:pt modelId="{C0246C01-E373-429A-8920-DB9E0A66C317}">
      <dgm:prSet phldrT="[Text]" custT="1"/>
      <dgm:spPr/>
      <dgm:t>
        <a:bodyPr/>
        <a:lstStyle/>
        <a:p>
          <a:r>
            <a:rPr lang="sv-SE" sz="1200" dirty="0"/>
            <a:t>Trafikverkets Fritidsförbund lämnar </a:t>
          </a:r>
          <a:r>
            <a:rPr lang="sv-SE" sz="1200" b="1" dirty="0"/>
            <a:t>resebidrag</a:t>
          </a:r>
          <a:r>
            <a:rPr lang="sv-SE" sz="1200" dirty="0"/>
            <a:t>. </a:t>
          </a:r>
          <a:endParaRPr lang="sv-SE" sz="1200" b="1" dirty="0"/>
        </a:p>
      </dgm:t>
    </dgm:pt>
    <dgm:pt modelId="{FF783920-E9CF-47DF-884E-898D3F1D815D}" type="parTrans" cxnId="{E802A470-C70C-490D-A70F-1015DBDCCB8C}">
      <dgm:prSet/>
      <dgm:spPr/>
      <dgm:t>
        <a:bodyPr/>
        <a:lstStyle/>
        <a:p>
          <a:endParaRPr lang="sv-SE"/>
        </a:p>
      </dgm:t>
    </dgm:pt>
    <dgm:pt modelId="{E5A27B97-0DD3-49E9-BD4D-B9EA18F0DB5E}" type="sibTrans" cxnId="{E802A470-C70C-490D-A70F-1015DBDCCB8C}">
      <dgm:prSet/>
      <dgm:spPr/>
      <dgm:t>
        <a:bodyPr/>
        <a:lstStyle/>
        <a:p>
          <a:endParaRPr lang="sv-SE"/>
        </a:p>
      </dgm:t>
    </dgm:pt>
    <dgm:pt modelId="{9749FC93-BA1A-46F2-92C6-D8718F793B63}">
      <dgm:prSet phldrT="[Text]" custT="1"/>
      <dgm:spPr/>
      <dgm:t>
        <a:bodyPr/>
        <a:lstStyle/>
        <a:p>
          <a:r>
            <a:rPr lang="sv-SE" sz="1200" b="1" kern="1200" dirty="0">
              <a:latin typeface="+mn-lt"/>
            </a:rPr>
            <a:t>Tävlingar som inte arrangeras av </a:t>
          </a:r>
        </a:p>
        <a:p>
          <a:r>
            <a:rPr lang="sv-SE" sz="1200" b="1" i="1" kern="1200" dirty="0">
              <a:latin typeface="+mn-lt"/>
            </a:rPr>
            <a:t>Trafikverkets Fritidsförening i Västernorrland</a:t>
          </a:r>
          <a:r>
            <a:rPr lang="sv-SE" sz="1200" b="1" kern="1200" dirty="0">
              <a:latin typeface="+mn-lt"/>
            </a:rPr>
            <a:t> eller </a:t>
          </a:r>
          <a:r>
            <a:rPr lang="sv-SE" sz="1200" b="1" i="1" kern="1200" dirty="0">
              <a:latin typeface="+mn-lt"/>
            </a:rPr>
            <a:t>Fritidsförbundet</a:t>
          </a:r>
        </a:p>
      </dgm:t>
    </dgm:pt>
    <dgm:pt modelId="{D3505259-5FF6-4B96-82C3-6DD95E5A46DD}" type="parTrans" cxnId="{E6B49687-3576-48E6-B8BB-4207E7A57DAF}">
      <dgm:prSet/>
      <dgm:spPr/>
      <dgm:t>
        <a:bodyPr/>
        <a:lstStyle/>
        <a:p>
          <a:endParaRPr lang="sv-SE"/>
        </a:p>
      </dgm:t>
    </dgm:pt>
    <dgm:pt modelId="{3A3C07C0-B725-4E90-8597-7A37FD82B40C}" type="sibTrans" cxnId="{E6B49687-3576-48E6-B8BB-4207E7A57DAF}">
      <dgm:prSet/>
      <dgm:spPr/>
      <dgm:t>
        <a:bodyPr/>
        <a:lstStyle/>
        <a:p>
          <a:endParaRPr lang="sv-SE"/>
        </a:p>
      </dgm:t>
    </dgm:pt>
    <dgm:pt modelId="{C1E5E080-AE79-4AD6-A0B6-D38277428D8A}">
      <dgm:prSet phldrT="[Text]" custT="1"/>
      <dgm:spPr/>
      <dgm:t>
        <a:bodyPr/>
        <a:lstStyle/>
        <a:p>
          <a:r>
            <a:rPr lang="sv-SE" sz="1200" dirty="0">
              <a:solidFill>
                <a:schemeClr val="tx1"/>
              </a:solidFill>
            </a:rPr>
            <a:t>Fritidsföreningen lämnar </a:t>
          </a:r>
          <a:r>
            <a:rPr lang="sv-SE" sz="1200" b="1" dirty="0">
              <a:solidFill>
                <a:schemeClr val="tx1"/>
              </a:solidFill>
            </a:rPr>
            <a:t>bidrag till startavgiften</a:t>
          </a:r>
          <a:r>
            <a:rPr lang="sv-SE" sz="1200" dirty="0">
              <a:solidFill>
                <a:schemeClr val="tx1"/>
              </a:solidFill>
            </a:rPr>
            <a:t> för motionstävlingar som exempelvis  </a:t>
          </a:r>
          <a:r>
            <a:rPr lang="sv-SE" sz="1200" b="0" dirty="0">
              <a:solidFill>
                <a:schemeClr val="tx1"/>
              </a:solidFill>
            </a:rPr>
            <a:t>Blodomloppet, Hernö </a:t>
          </a:r>
          <a:r>
            <a:rPr lang="sv-SE" sz="1200" b="0" dirty="0" err="1">
              <a:solidFill>
                <a:schemeClr val="tx1"/>
              </a:solidFill>
            </a:rPr>
            <a:t>trail</a:t>
          </a:r>
          <a:r>
            <a:rPr lang="sv-SE" sz="1200" b="0" dirty="0">
              <a:solidFill>
                <a:schemeClr val="tx1"/>
              </a:solidFill>
            </a:rPr>
            <a:t>, Vasaloppet </a:t>
          </a:r>
        </a:p>
      </dgm:t>
    </dgm:pt>
    <dgm:pt modelId="{C921B4CC-50D9-40DD-994E-DDD672037579}" type="parTrans" cxnId="{1580DAB0-3A09-485C-BE1B-7E4AE8DA73FF}">
      <dgm:prSet/>
      <dgm:spPr/>
      <dgm:t>
        <a:bodyPr/>
        <a:lstStyle/>
        <a:p>
          <a:endParaRPr lang="sv-SE"/>
        </a:p>
      </dgm:t>
    </dgm:pt>
    <dgm:pt modelId="{5C944BAE-FB24-414F-84FF-7F6D96FACD58}" type="sibTrans" cxnId="{1580DAB0-3A09-485C-BE1B-7E4AE8DA73FF}">
      <dgm:prSet/>
      <dgm:spPr/>
      <dgm:t>
        <a:bodyPr/>
        <a:lstStyle/>
        <a:p>
          <a:endParaRPr lang="sv-SE"/>
        </a:p>
      </dgm:t>
    </dgm:pt>
    <dgm:pt modelId="{1E92E757-FA82-444F-A6AF-03339D0ABA38}">
      <dgm:prSet phldrT="[Text]" custT="1"/>
      <dgm:spPr/>
      <dgm:t>
        <a:bodyPr/>
        <a:lstStyle/>
        <a:p>
          <a:r>
            <a:rPr lang="sv-SE" sz="1200" dirty="0"/>
            <a:t>Fritidsföreningen kan lämna ett </a:t>
          </a:r>
          <a:r>
            <a:rPr lang="sv-SE" sz="1200" b="1" dirty="0"/>
            <a:t>logi- och resebidrag </a:t>
          </a:r>
          <a:r>
            <a:rPr lang="sv-SE" sz="1200" dirty="0"/>
            <a:t>o</a:t>
          </a:r>
          <a:r>
            <a:rPr lang="sv-SE" sz="1200" dirty="0">
              <a:solidFill>
                <a:schemeClr val="tx1"/>
              </a:solidFill>
            </a:rPr>
            <a:t>m tre medlemmar eller fler deltar i samma motionstävling/arrangemang. Exempelvis vid deltagande i </a:t>
          </a:r>
          <a:r>
            <a:rPr lang="sv-SE" sz="1200" dirty="0" err="1">
              <a:solidFill>
                <a:schemeClr val="tx1"/>
              </a:solidFill>
            </a:rPr>
            <a:t>stafettvasan</a:t>
          </a:r>
          <a:r>
            <a:rPr lang="sv-SE" sz="1200" dirty="0">
              <a:solidFill>
                <a:schemeClr val="tx1"/>
              </a:solidFill>
            </a:rPr>
            <a:t> eller Lidingöloppet </a:t>
          </a:r>
        </a:p>
      </dgm:t>
    </dgm:pt>
    <dgm:pt modelId="{0D472546-1BFD-4685-9100-0793C3F122FD}" type="parTrans" cxnId="{CEA10AF6-9CDD-4DFC-A718-9B10BE1B05B1}">
      <dgm:prSet/>
      <dgm:spPr/>
      <dgm:t>
        <a:bodyPr/>
        <a:lstStyle/>
        <a:p>
          <a:endParaRPr lang="sv-SE"/>
        </a:p>
      </dgm:t>
    </dgm:pt>
    <dgm:pt modelId="{ED106571-4AA6-4433-B336-886D53858F26}" type="sibTrans" cxnId="{CEA10AF6-9CDD-4DFC-A718-9B10BE1B05B1}">
      <dgm:prSet/>
      <dgm:spPr/>
      <dgm:t>
        <a:bodyPr/>
        <a:lstStyle/>
        <a:p>
          <a:endParaRPr lang="sv-SE"/>
        </a:p>
      </dgm:t>
    </dgm:pt>
    <dgm:pt modelId="{986161D3-B893-4667-9D35-B553736E4838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b="1" dirty="0">
              <a:solidFill>
                <a:schemeClr val="bg1"/>
              </a:solidFill>
            </a:rPr>
            <a:t>A</a:t>
          </a:r>
          <a:r>
            <a:rPr lang="sv-SE" sz="1200" b="1" dirty="0">
              <a:solidFill>
                <a:schemeClr val="bg1"/>
              </a:solidFill>
              <a:latin typeface="+mn-lt"/>
            </a:rPr>
            <a:t>k</a:t>
          </a:r>
          <a:r>
            <a:rPr lang="sv-SE" sz="1200" b="1" dirty="0">
              <a:latin typeface="+mn-lt"/>
            </a:rPr>
            <a:t>tiviteter som inte arrangeras av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b="1" i="1" dirty="0">
              <a:latin typeface="+mn-lt"/>
            </a:rPr>
            <a:t>Trafikverkets Fritidsförening i Västernorrland </a:t>
          </a:r>
          <a:r>
            <a:rPr lang="sv-SE" sz="1200" b="1" dirty="0">
              <a:latin typeface="+mn-lt"/>
            </a:rPr>
            <a:t>eller </a:t>
          </a:r>
          <a:r>
            <a:rPr lang="sv-SE" sz="1200" b="1" i="1" dirty="0">
              <a:latin typeface="+mn-lt"/>
            </a:rPr>
            <a:t>Fritidsförbundet</a:t>
          </a:r>
          <a:endParaRPr lang="sv-SE" sz="1200" b="1" i="1" dirty="0">
            <a:solidFill>
              <a:srgbClr val="FF0000"/>
            </a:solidFill>
          </a:endParaRPr>
        </a:p>
      </dgm:t>
    </dgm:pt>
    <dgm:pt modelId="{904A7E9A-9288-41AD-938A-7938F4E4DB8B}" type="parTrans" cxnId="{4D9D9664-9489-4BD4-9C4F-4BFAD574832F}">
      <dgm:prSet/>
      <dgm:spPr/>
      <dgm:t>
        <a:bodyPr/>
        <a:lstStyle/>
        <a:p>
          <a:endParaRPr lang="sv-SE"/>
        </a:p>
      </dgm:t>
    </dgm:pt>
    <dgm:pt modelId="{ED27F1A9-C122-4F8F-B700-F4EE57509627}" type="sibTrans" cxnId="{4D9D9664-9489-4BD4-9C4F-4BFAD574832F}">
      <dgm:prSet/>
      <dgm:spPr/>
      <dgm:t>
        <a:bodyPr/>
        <a:lstStyle/>
        <a:p>
          <a:endParaRPr lang="sv-SE"/>
        </a:p>
      </dgm:t>
    </dgm:pt>
    <dgm:pt modelId="{5114033F-B31A-4108-85D3-96B1449AC9DF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dirty="0"/>
            <a:t>Fritidsföreningen kan lämna ett </a:t>
          </a:r>
          <a:r>
            <a:rPr lang="sv-SE" sz="1200" b="1" dirty="0"/>
            <a:t>logi- och resebidrag </a:t>
          </a:r>
          <a:r>
            <a:rPr lang="sv-SE" sz="1200" dirty="0">
              <a:solidFill>
                <a:schemeClr val="tx1"/>
              </a:solidFill>
            </a:rPr>
            <a:t>till aktiviteter där tre medlemmar eller fler deltar och aktiviteten går i linje med fritidsföreningens mål. Exempelvis en resa till Boda borg, konstrunda, en teater i närliggande stad.  </a:t>
          </a:r>
        </a:p>
      </dgm:t>
    </dgm:pt>
    <dgm:pt modelId="{EA28EBCB-8B87-477E-BEBA-6211773F2AF3}" type="parTrans" cxnId="{B075A77D-B839-45AC-A4FD-B4BFE2131EA6}">
      <dgm:prSet/>
      <dgm:spPr/>
      <dgm:t>
        <a:bodyPr/>
        <a:lstStyle/>
        <a:p>
          <a:endParaRPr lang="sv-SE"/>
        </a:p>
      </dgm:t>
    </dgm:pt>
    <dgm:pt modelId="{3565310F-19F9-40E1-B92B-C22B9C9B7488}" type="sibTrans" cxnId="{B075A77D-B839-45AC-A4FD-B4BFE2131EA6}">
      <dgm:prSet/>
      <dgm:spPr/>
      <dgm:t>
        <a:bodyPr/>
        <a:lstStyle/>
        <a:p>
          <a:endParaRPr lang="sv-SE"/>
        </a:p>
      </dgm:t>
    </dgm:pt>
    <dgm:pt modelId="{0CC15438-02FD-4875-8341-A4E170D1BA5A}">
      <dgm:prSet phldrT="[Text]" custT="1"/>
      <dgm:spPr/>
      <dgm:t>
        <a:bodyPr/>
        <a:lstStyle/>
        <a:p>
          <a:r>
            <a:rPr lang="sv-SE" sz="1200" b="1" kern="1200" dirty="0">
              <a:latin typeface="+mn-lt"/>
            </a:rPr>
            <a:t>Aktiviteter som arrangeras av </a:t>
          </a:r>
          <a:r>
            <a:rPr lang="sv-SE" sz="1200" b="1" i="1" kern="1200" dirty="0">
              <a:latin typeface="+mn-lt"/>
            </a:rPr>
            <a:t>Trafikverkets Fritidsförening i Västernorrland </a:t>
          </a:r>
        </a:p>
      </dgm:t>
    </dgm:pt>
    <dgm:pt modelId="{6532396B-7F8B-4C9E-8E5E-5159EFA9F12B}" type="parTrans" cxnId="{75CE59F3-D654-4C37-860E-60C48DDE855F}">
      <dgm:prSet/>
      <dgm:spPr/>
      <dgm:t>
        <a:bodyPr/>
        <a:lstStyle/>
        <a:p>
          <a:endParaRPr lang="sv-SE"/>
        </a:p>
      </dgm:t>
    </dgm:pt>
    <dgm:pt modelId="{87CA70B6-98C4-4A35-951A-35BBF4B76385}" type="sibTrans" cxnId="{75CE59F3-D654-4C37-860E-60C48DDE855F}">
      <dgm:prSet/>
      <dgm:spPr/>
      <dgm:t>
        <a:bodyPr/>
        <a:lstStyle/>
        <a:p>
          <a:endParaRPr lang="sv-SE"/>
        </a:p>
      </dgm:t>
    </dgm:pt>
    <dgm:pt modelId="{23BDE881-18B4-4C74-A56F-19A9A2253ECA}">
      <dgm:prSet phldrT="[Text]" custT="1"/>
      <dgm:spPr/>
      <dgm:t>
        <a:bodyPr/>
        <a:lstStyle/>
        <a:p>
          <a:r>
            <a:rPr lang="sv-SE" sz="1200" dirty="0"/>
            <a:t>Alla aktiviteter som arrangeras i egen regi av Fritidsföreningen subventioneras av föreningen</a:t>
          </a:r>
        </a:p>
      </dgm:t>
    </dgm:pt>
    <dgm:pt modelId="{2B093D41-D27D-4C0E-B483-B901664B5121}" type="parTrans" cxnId="{288DC894-11DC-4C8B-960B-AB2143AE0F2C}">
      <dgm:prSet/>
      <dgm:spPr/>
      <dgm:t>
        <a:bodyPr/>
        <a:lstStyle/>
        <a:p>
          <a:endParaRPr lang="sv-SE"/>
        </a:p>
      </dgm:t>
    </dgm:pt>
    <dgm:pt modelId="{7CD3CB97-1629-4AC8-885C-FD7AD710559A}" type="sibTrans" cxnId="{288DC894-11DC-4C8B-960B-AB2143AE0F2C}">
      <dgm:prSet/>
      <dgm:spPr/>
      <dgm:t>
        <a:bodyPr/>
        <a:lstStyle/>
        <a:p>
          <a:endParaRPr lang="sv-SE"/>
        </a:p>
      </dgm:t>
    </dgm:pt>
    <dgm:pt modelId="{9E4ECCBD-6485-4836-8BB5-863BC325888A}">
      <dgm:prSet phldrT="[Text]" custT="1"/>
      <dgm:spPr/>
      <dgm:t>
        <a:bodyPr/>
        <a:lstStyle/>
        <a:p>
          <a:r>
            <a:rPr lang="sv-SE" sz="1200" dirty="0"/>
            <a:t>Hallhyror och lokalhyror för aktiviteter som pågår under en hel eller del av säsong betalar fritidsföreningen om kostnaderna tagits upp i budgeten för året och anses rimliga. En anmälningsavgift tas ut för de som deltar i aktiviteten</a:t>
          </a:r>
        </a:p>
      </dgm:t>
    </dgm:pt>
    <dgm:pt modelId="{E2CE47AD-9E80-4FD8-8AF3-8ADF1C96B959}" type="parTrans" cxnId="{0C70D3BA-1F04-4860-A815-633FADBE52A0}">
      <dgm:prSet/>
      <dgm:spPr/>
      <dgm:t>
        <a:bodyPr/>
        <a:lstStyle/>
        <a:p>
          <a:endParaRPr lang="sv-SE"/>
        </a:p>
      </dgm:t>
    </dgm:pt>
    <dgm:pt modelId="{800AB9D4-19A9-493D-8728-3C27D6490575}" type="sibTrans" cxnId="{0C70D3BA-1F04-4860-A815-633FADBE52A0}">
      <dgm:prSet/>
      <dgm:spPr/>
      <dgm:t>
        <a:bodyPr/>
        <a:lstStyle/>
        <a:p>
          <a:endParaRPr lang="sv-SE"/>
        </a:p>
      </dgm:t>
    </dgm:pt>
    <dgm:pt modelId="{4B2E4725-4875-4C16-9130-49247162EB9B}">
      <dgm:prSet phldrT="[Text]" custT="1"/>
      <dgm:spPr/>
      <dgm:t>
        <a:bodyPr/>
        <a:lstStyle/>
        <a:p>
          <a:r>
            <a:rPr lang="sv-SE" sz="1200"/>
            <a:t>Fritidsföreningen </a:t>
          </a:r>
          <a:r>
            <a:rPr lang="sv-SE" sz="1200" dirty="0"/>
            <a:t>kan lämna ett </a:t>
          </a:r>
          <a:r>
            <a:rPr lang="sv-SE" sz="1200" b="1" dirty="0"/>
            <a:t>logibidrag</a:t>
          </a:r>
          <a:r>
            <a:rPr lang="sv-SE" sz="1200" dirty="0"/>
            <a:t> samt ett </a:t>
          </a:r>
          <a:r>
            <a:rPr lang="sv-SE" sz="1200" b="1" dirty="0"/>
            <a:t>bidrag till startavgiften</a:t>
          </a:r>
        </a:p>
      </dgm:t>
    </dgm:pt>
    <dgm:pt modelId="{25F5D8F8-83AC-400C-BC69-2F9FAA0B98D3}" type="parTrans" cxnId="{2AC1BEE0-3836-4DC2-AAD5-AF8D647EEC3F}">
      <dgm:prSet/>
      <dgm:spPr/>
      <dgm:t>
        <a:bodyPr/>
        <a:lstStyle/>
        <a:p>
          <a:endParaRPr lang="sv-SE"/>
        </a:p>
      </dgm:t>
    </dgm:pt>
    <dgm:pt modelId="{FB81BA37-EB14-4C19-B1CC-C54264B2C0A5}" type="sibTrans" cxnId="{2AC1BEE0-3836-4DC2-AAD5-AF8D647EEC3F}">
      <dgm:prSet/>
      <dgm:spPr/>
      <dgm:t>
        <a:bodyPr/>
        <a:lstStyle/>
        <a:p>
          <a:endParaRPr lang="sv-SE"/>
        </a:p>
      </dgm:t>
    </dgm:pt>
    <dgm:pt modelId="{9550F566-5C8A-4343-8525-F1BD7834E994}" type="pres">
      <dgm:prSet presAssocID="{18EDA52C-5F56-4A76-A72B-AE143B8CE71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0D56AC-B183-44B0-B828-8BF64F80D138}" type="pres">
      <dgm:prSet presAssocID="{E2FD406C-434A-41B7-87BC-EEA29507FFE7}" presName="root" presStyleCnt="0"/>
      <dgm:spPr/>
    </dgm:pt>
    <dgm:pt modelId="{DB1981AF-28EE-4A2F-A90F-CB7BF352F4DA}" type="pres">
      <dgm:prSet presAssocID="{E2FD406C-434A-41B7-87BC-EEA29507FFE7}" presName="rootComposite" presStyleCnt="0"/>
      <dgm:spPr/>
    </dgm:pt>
    <dgm:pt modelId="{A76D73FF-8471-4901-8AB5-B951BD868ADC}" type="pres">
      <dgm:prSet presAssocID="{E2FD406C-434A-41B7-87BC-EEA29507FFE7}" presName="rootText" presStyleLbl="node1" presStyleIdx="0" presStyleCnt="4" custScaleX="116776" custScaleY="84758" custLinFactNeighborX="1521" custLinFactNeighborY="-1366"/>
      <dgm:spPr/>
    </dgm:pt>
    <dgm:pt modelId="{26407C17-8492-40D3-80C2-C488F39D8F73}" type="pres">
      <dgm:prSet presAssocID="{E2FD406C-434A-41B7-87BC-EEA29507FFE7}" presName="rootConnector" presStyleLbl="node1" presStyleIdx="0" presStyleCnt="4"/>
      <dgm:spPr/>
    </dgm:pt>
    <dgm:pt modelId="{ADC1E1A2-6BD5-4615-869A-248CF8247486}" type="pres">
      <dgm:prSet presAssocID="{E2FD406C-434A-41B7-87BC-EEA29507FFE7}" presName="childShape" presStyleCnt="0"/>
      <dgm:spPr/>
    </dgm:pt>
    <dgm:pt modelId="{4A24219C-FA18-44EC-9D7D-D45510B6D3F9}" type="pres">
      <dgm:prSet presAssocID="{FF783920-E9CF-47DF-884E-898D3F1D815D}" presName="Name13" presStyleLbl="parChTrans1D2" presStyleIdx="0" presStyleCnt="7"/>
      <dgm:spPr/>
    </dgm:pt>
    <dgm:pt modelId="{044449CE-1D55-4470-B990-B0F066D05687}" type="pres">
      <dgm:prSet presAssocID="{C0246C01-E373-429A-8920-DB9E0A66C317}" presName="childText" presStyleLbl="bgAcc1" presStyleIdx="0" presStyleCnt="7" custScaleX="121415" custScaleY="68669">
        <dgm:presLayoutVars>
          <dgm:bulletEnabled val="1"/>
        </dgm:presLayoutVars>
      </dgm:prSet>
      <dgm:spPr/>
    </dgm:pt>
    <dgm:pt modelId="{9E505E21-6292-468E-9655-54F97C47FBC9}" type="pres">
      <dgm:prSet presAssocID="{25F5D8F8-83AC-400C-BC69-2F9FAA0B98D3}" presName="Name13" presStyleLbl="parChTrans1D2" presStyleIdx="1" presStyleCnt="7"/>
      <dgm:spPr/>
    </dgm:pt>
    <dgm:pt modelId="{F41F39A0-2059-4D1B-895B-48A6CA342C19}" type="pres">
      <dgm:prSet presAssocID="{4B2E4725-4875-4C16-9130-49247162EB9B}" presName="childText" presStyleLbl="bgAcc1" presStyleIdx="1" presStyleCnt="7" custScaleX="119598" custScaleY="78120">
        <dgm:presLayoutVars>
          <dgm:bulletEnabled val="1"/>
        </dgm:presLayoutVars>
      </dgm:prSet>
      <dgm:spPr/>
    </dgm:pt>
    <dgm:pt modelId="{6618E311-325C-48D1-94B7-9D032AA5A8A3}" type="pres">
      <dgm:prSet presAssocID="{0CC15438-02FD-4875-8341-A4E170D1BA5A}" presName="root" presStyleCnt="0"/>
      <dgm:spPr/>
    </dgm:pt>
    <dgm:pt modelId="{E8FDB268-2A41-4766-8992-6B83CAEDACEB}" type="pres">
      <dgm:prSet presAssocID="{0CC15438-02FD-4875-8341-A4E170D1BA5A}" presName="rootComposite" presStyleCnt="0"/>
      <dgm:spPr/>
    </dgm:pt>
    <dgm:pt modelId="{3B244E41-1949-41E3-8140-786B173F7D6B}" type="pres">
      <dgm:prSet presAssocID="{0CC15438-02FD-4875-8341-A4E170D1BA5A}" presName="rootText" presStyleLbl="node1" presStyleIdx="1" presStyleCnt="4" custScaleX="116776" custScaleY="84758" custLinFactNeighborX="305" custLinFactNeighborY="-2950"/>
      <dgm:spPr/>
    </dgm:pt>
    <dgm:pt modelId="{4D446C13-D174-4BB4-A629-1C17B4C2CD98}" type="pres">
      <dgm:prSet presAssocID="{0CC15438-02FD-4875-8341-A4E170D1BA5A}" presName="rootConnector" presStyleLbl="node1" presStyleIdx="1" presStyleCnt="4"/>
      <dgm:spPr/>
    </dgm:pt>
    <dgm:pt modelId="{65392A31-ED3C-48F0-B595-202474C58154}" type="pres">
      <dgm:prSet presAssocID="{0CC15438-02FD-4875-8341-A4E170D1BA5A}" presName="childShape" presStyleCnt="0"/>
      <dgm:spPr/>
    </dgm:pt>
    <dgm:pt modelId="{3837FADB-1EBE-497E-99A8-C2F1E01F5439}" type="pres">
      <dgm:prSet presAssocID="{2B093D41-D27D-4C0E-B483-B901664B5121}" presName="Name13" presStyleLbl="parChTrans1D2" presStyleIdx="2" presStyleCnt="7"/>
      <dgm:spPr/>
    </dgm:pt>
    <dgm:pt modelId="{371470B7-A3B7-43A8-BFA3-7FFC99F64221}" type="pres">
      <dgm:prSet presAssocID="{23BDE881-18B4-4C74-A56F-19A9A2253ECA}" presName="childText" presStyleLbl="bgAcc1" presStyleIdx="2" presStyleCnt="7" custScaleX="121415" custScaleY="101188">
        <dgm:presLayoutVars>
          <dgm:bulletEnabled val="1"/>
        </dgm:presLayoutVars>
      </dgm:prSet>
      <dgm:spPr/>
    </dgm:pt>
    <dgm:pt modelId="{A0AA7426-5519-438C-A09A-BCF3E7D46292}" type="pres">
      <dgm:prSet presAssocID="{E2CE47AD-9E80-4FD8-8AF3-8ADF1C96B959}" presName="Name13" presStyleLbl="parChTrans1D2" presStyleIdx="3" presStyleCnt="7"/>
      <dgm:spPr/>
    </dgm:pt>
    <dgm:pt modelId="{06272AD5-1E3D-4540-AD67-6F74863FB5DB}" type="pres">
      <dgm:prSet presAssocID="{9E4ECCBD-6485-4836-8BB5-863BC325888A}" presName="childText" presStyleLbl="bgAcc1" presStyleIdx="3" presStyleCnt="7" custScaleX="124210" custScaleY="156869">
        <dgm:presLayoutVars>
          <dgm:bulletEnabled val="1"/>
        </dgm:presLayoutVars>
      </dgm:prSet>
      <dgm:spPr/>
    </dgm:pt>
    <dgm:pt modelId="{4551CAB9-ED77-451B-B96A-86DFEF971050}" type="pres">
      <dgm:prSet presAssocID="{9749FC93-BA1A-46F2-92C6-D8718F793B63}" presName="root" presStyleCnt="0"/>
      <dgm:spPr/>
    </dgm:pt>
    <dgm:pt modelId="{F1224185-F919-4252-BE30-5850944B492F}" type="pres">
      <dgm:prSet presAssocID="{9749FC93-BA1A-46F2-92C6-D8718F793B63}" presName="rootComposite" presStyleCnt="0"/>
      <dgm:spPr/>
    </dgm:pt>
    <dgm:pt modelId="{044FBEDD-AC0C-4216-9F52-1E6D9BF5DCA5}" type="pres">
      <dgm:prSet presAssocID="{9749FC93-BA1A-46F2-92C6-D8718F793B63}" presName="rootText" presStyleLbl="node1" presStyleIdx="2" presStyleCnt="4" custScaleX="116776" custScaleY="84758" custLinFactNeighborX="1521" custLinFactNeighborY="-1366"/>
      <dgm:spPr/>
    </dgm:pt>
    <dgm:pt modelId="{3BDCF269-FA77-4DBD-A617-FE7A16281BB9}" type="pres">
      <dgm:prSet presAssocID="{9749FC93-BA1A-46F2-92C6-D8718F793B63}" presName="rootConnector" presStyleLbl="node1" presStyleIdx="2" presStyleCnt="4"/>
      <dgm:spPr/>
    </dgm:pt>
    <dgm:pt modelId="{B33C5538-10EA-4336-BBD4-CBA06020F839}" type="pres">
      <dgm:prSet presAssocID="{9749FC93-BA1A-46F2-92C6-D8718F793B63}" presName="childShape" presStyleCnt="0"/>
      <dgm:spPr/>
    </dgm:pt>
    <dgm:pt modelId="{164EEE86-7883-40DF-9FA7-6BC996EDC820}" type="pres">
      <dgm:prSet presAssocID="{C921B4CC-50D9-40DD-994E-DDD672037579}" presName="Name13" presStyleLbl="parChTrans1D2" presStyleIdx="4" presStyleCnt="7"/>
      <dgm:spPr/>
    </dgm:pt>
    <dgm:pt modelId="{5D8C7F1C-4556-45AA-8F4D-D4D56FE1D1A8}" type="pres">
      <dgm:prSet presAssocID="{C1E5E080-AE79-4AD6-A0B6-D38277428D8A}" presName="childText" presStyleLbl="bgAcc1" presStyleIdx="4" presStyleCnt="7" custScaleX="129286" custScaleY="105878">
        <dgm:presLayoutVars>
          <dgm:bulletEnabled val="1"/>
        </dgm:presLayoutVars>
      </dgm:prSet>
      <dgm:spPr/>
    </dgm:pt>
    <dgm:pt modelId="{AF1E0562-E628-470D-95C1-9721E84DDFC0}" type="pres">
      <dgm:prSet presAssocID="{0D472546-1BFD-4685-9100-0793C3F122FD}" presName="Name13" presStyleLbl="parChTrans1D2" presStyleIdx="5" presStyleCnt="7"/>
      <dgm:spPr/>
    </dgm:pt>
    <dgm:pt modelId="{4C8AA48A-6B31-407A-8750-A026C91D2D1D}" type="pres">
      <dgm:prSet presAssocID="{1E92E757-FA82-444F-A6AF-03339D0ABA38}" presName="childText" presStyleLbl="bgAcc1" presStyleIdx="5" presStyleCnt="7" custScaleX="129457" custScaleY="142074" custLinFactNeighborX="45" custLinFactNeighborY="-4497">
        <dgm:presLayoutVars>
          <dgm:bulletEnabled val="1"/>
        </dgm:presLayoutVars>
      </dgm:prSet>
      <dgm:spPr/>
    </dgm:pt>
    <dgm:pt modelId="{20C4EF3A-EA4B-426A-98BA-BBE3EF818AE7}" type="pres">
      <dgm:prSet presAssocID="{986161D3-B893-4667-9D35-B553736E4838}" presName="root" presStyleCnt="0"/>
      <dgm:spPr/>
    </dgm:pt>
    <dgm:pt modelId="{1BAB9872-44A3-4AFE-810D-98E3C1F4AD8D}" type="pres">
      <dgm:prSet presAssocID="{986161D3-B893-4667-9D35-B553736E4838}" presName="rootComposite" presStyleCnt="0"/>
      <dgm:spPr/>
    </dgm:pt>
    <dgm:pt modelId="{329A9745-52C4-4086-9614-2D01DF5B1A5D}" type="pres">
      <dgm:prSet presAssocID="{986161D3-B893-4667-9D35-B553736E4838}" presName="rootText" presStyleLbl="node1" presStyleIdx="3" presStyleCnt="4" custScaleX="116776" custScaleY="84758" custLinFactNeighborX="1521" custLinFactNeighborY="-1366"/>
      <dgm:spPr/>
    </dgm:pt>
    <dgm:pt modelId="{6D4F8DF7-7E5C-4D65-9286-CA71229841EB}" type="pres">
      <dgm:prSet presAssocID="{986161D3-B893-4667-9D35-B553736E4838}" presName="rootConnector" presStyleLbl="node1" presStyleIdx="3" presStyleCnt="4"/>
      <dgm:spPr/>
    </dgm:pt>
    <dgm:pt modelId="{40FD05BB-A9A9-4AEA-AABA-BFA4CBC6E5E9}" type="pres">
      <dgm:prSet presAssocID="{986161D3-B893-4667-9D35-B553736E4838}" presName="childShape" presStyleCnt="0"/>
      <dgm:spPr/>
    </dgm:pt>
    <dgm:pt modelId="{32C0B8FE-AF53-43E8-B04A-2B608DE82FE1}" type="pres">
      <dgm:prSet presAssocID="{EA28EBCB-8B87-477E-BEBA-6211773F2AF3}" presName="Name13" presStyleLbl="parChTrans1D2" presStyleIdx="6" presStyleCnt="7"/>
      <dgm:spPr/>
    </dgm:pt>
    <dgm:pt modelId="{D682E6AD-AEB1-4792-A557-1AB09CDE1053}" type="pres">
      <dgm:prSet presAssocID="{5114033F-B31A-4108-85D3-96B1449AC9DF}" presName="childText" presStyleLbl="bgAcc1" presStyleIdx="6" presStyleCnt="7" custScaleX="121415" custScaleY="194763">
        <dgm:presLayoutVars>
          <dgm:bulletEnabled val="1"/>
        </dgm:presLayoutVars>
      </dgm:prSet>
      <dgm:spPr/>
    </dgm:pt>
  </dgm:ptLst>
  <dgm:cxnLst>
    <dgm:cxn modelId="{5B2DD60F-1CCB-43B9-9FEE-BA9BE39D1905}" type="presOf" srcId="{C0246C01-E373-429A-8920-DB9E0A66C317}" destId="{044449CE-1D55-4470-B990-B0F066D05687}" srcOrd="0" destOrd="0" presId="urn:microsoft.com/office/officeart/2005/8/layout/hierarchy3"/>
    <dgm:cxn modelId="{36A2B928-9DC4-4B76-881E-8169F3C0735F}" type="presOf" srcId="{23BDE881-18B4-4C74-A56F-19A9A2253ECA}" destId="{371470B7-A3B7-43A8-BFA3-7FFC99F64221}" srcOrd="0" destOrd="0" presId="urn:microsoft.com/office/officeart/2005/8/layout/hierarchy3"/>
    <dgm:cxn modelId="{D5C6252F-075D-47CB-AADE-F082550E2DEB}" type="presOf" srcId="{18EDA52C-5F56-4A76-A72B-AE143B8CE718}" destId="{9550F566-5C8A-4343-8525-F1BD7834E994}" srcOrd="0" destOrd="0" presId="urn:microsoft.com/office/officeart/2005/8/layout/hierarchy3"/>
    <dgm:cxn modelId="{F394405B-C4F3-49BF-943B-284A31E9CC9D}" type="presOf" srcId="{E2FD406C-434A-41B7-87BC-EEA29507FFE7}" destId="{A76D73FF-8471-4901-8AB5-B951BD868ADC}" srcOrd="0" destOrd="0" presId="urn:microsoft.com/office/officeart/2005/8/layout/hierarchy3"/>
    <dgm:cxn modelId="{78C17C5E-6A3C-4059-BEA9-9F5EED69F572}" type="presOf" srcId="{4B2E4725-4875-4C16-9130-49247162EB9B}" destId="{F41F39A0-2059-4D1B-895B-48A6CA342C19}" srcOrd="0" destOrd="0" presId="urn:microsoft.com/office/officeart/2005/8/layout/hierarchy3"/>
    <dgm:cxn modelId="{7B82CF5F-0FE6-4669-90C8-7AD727056F6D}" type="presOf" srcId="{0CC15438-02FD-4875-8341-A4E170D1BA5A}" destId="{4D446C13-D174-4BB4-A629-1C17B4C2CD98}" srcOrd="1" destOrd="0" presId="urn:microsoft.com/office/officeart/2005/8/layout/hierarchy3"/>
    <dgm:cxn modelId="{4D9D9664-9489-4BD4-9C4F-4BFAD574832F}" srcId="{18EDA52C-5F56-4A76-A72B-AE143B8CE718}" destId="{986161D3-B893-4667-9D35-B553736E4838}" srcOrd="3" destOrd="0" parTransId="{904A7E9A-9288-41AD-938A-7938F4E4DB8B}" sibTransId="{ED27F1A9-C122-4F8F-B700-F4EE57509627}"/>
    <dgm:cxn modelId="{7CE3DE68-0A7E-4DAC-8F27-9864647FC9E0}" type="presOf" srcId="{E2CE47AD-9E80-4FD8-8AF3-8ADF1C96B959}" destId="{A0AA7426-5519-438C-A09A-BCF3E7D46292}" srcOrd="0" destOrd="0" presId="urn:microsoft.com/office/officeart/2005/8/layout/hierarchy3"/>
    <dgm:cxn modelId="{2A09D169-5368-4A7D-81E7-72ECC6283F59}" type="presOf" srcId="{9749FC93-BA1A-46F2-92C6-D8718F793B63}" destId="{044FBEDD-AC0C-4216-9F52-1E6D9BF5DCA5}" srcOrd="0" destOrd="0" presId="urn:microsoft.com/office/officeart/2005/8/layout/hierarchy3"/>
    <dgm:cxn modelId="{66DE7B70-999A-4485-9AE6-F477D0B1FBCB}" type="presOf" srcId="{9749FC93-BA1A-46F2-92C6-D8718F793B63}" destId="{3BDCF269-FA77-4DBD-A617-FE7A16281BB9}" srcOrd="1" destOrd="0" presId="urn:microsoft.com/office/officeart/2005/8/layout/hierarchy3"/>
    <dgm:cxn modelId="{E802A470-C70C-490D-A70F-1015DBDCCB8C}" srcId="{E2FD406C-434A-41B7-87BC-EEA29507FFE7}" destId="{C0246C01-E373-429A-8920-DB9E0A66C317}" srcOrd="0" destOrd="0" parTransId="{FF783920-E9CF-47DF-884E-898D3F1D815D}" sibTransId="{E5A27B97-0DD3-49E9-BD4D-B9EA18F0DB5E}"/>
    <dgm:cxn modelId="{3775B573-F781-4C88-A857-2FCC8544B5BF}" type="presOf" srcId="{EA28EBCB-8B87-477E-BEBA-6211773F2AF3}" destId="{32C0B8FE-AF53-43E8-B04A-2B608DE82FE1}" srcOrd="0" destOrd="0" presId="urn:microsoft.com/office/officeart/2005/8/layout/hierarchy3"/>
    <dgm:cxn modelId="{18B63854-54CF-4D47-ACAB-D23006C65DED}" type="presOf" srcId="{C1E5E080-AE79-4AD6-A0B6-D38277428D8A}" destId="{5D8C7F1C-4556-45AA-8F4D-D4D56FE1D1A8}" srcOrd="0" destOrd="0" presId="urn:microsoft.com/office/officeart/2005/8/layout/hierarchy3"/>
    <dgm:cxn modelId="{5E2D3777-D1B5-466E-8A26-5CBB0C27EE2E}" type="presOf" srcId="{5114033F-B31A-4108-85D3-96B1449AC9DF}" destId="{D682E6AD-AEB1-4792-A557-1AB09CDE1053}" srcOrd="0" destOrd="0" presId="urn:microsoft.com/office/officeart/2005/8/layout/hierarchy3"/>
    <dgm:cxn modelId="{B075A77D-B839-45AC-A4FD-B4BFE2131EA6}" srcId="{986161D3-B893-4667-9D35-B553736E4838}" destId="{5114033F-B31A-4108-85D3-96B1449AC9DF}" srcOrd="0" destOrd="0" parTransId="{EA28EBCB-8B87-477E-BEBA-6211773F2AF3}" sibTransId="{3565310F-19F9-40E1-B92B-C22B9C9B7488}"/>
    <dgm:cxn modelId="{E6BB4783-A400-4C1B-AD67-0EF4D5EFB22E}" srcId="{18EDA52C-5F56-4A76-A72B-AE143B8CE718}" destId="{E2FD406C-434A-41B7-87BC-EEA29507FFE7}" srcOrd="0" destOrd="0" parTransId="{771C6DFB-C8F9-410C-B094-9C4BF19AE998}" sibTransId="{CB73D532-999C-406A-9F60-94521BCAB188}"/>
    <dgm:cxn modelId="{E6B49687-3576-48E6-B8BB-4207E7A57DAF}" srcId="{18EDA52C-5F56-4A76-A72B-AE143B8CE718}" destId="{9749FC93-BA1A-46F2-92C6-D8718F793B63}" srcOrd="2" destOrd="0" parTransId="{D3505259-5FF6-4B96-82C3-6DD95E5A46DD}" sibTransId="{3A3C07C0-B725-4E90-8597-7A37FD82B40C}"/>
    <dgm:cxn modelId="{288DC894-11DC-4C8B-960B-AB2143AE0F2C}" srcId="{0CC15438-02FD-4875-8341-A4E170D1BA5A}" destId="{23BDE881-18B4-4C74-A56F-19A9A2253ECA}" srcOrd="0" destOrd="0" parTransId="{2B093D41-D27D-4C0E-B483-B901664B5121}" sibTransId="{7CD3CB97-1629-4AC8-885C-FD7AD710559A}"/>
    <dgm:cxn modelId="{FC55D3A3-BEBA-4FD5-8353-57A6BE51C1B6}" type="presOf" srcId="{986161D3-B893-4667-9D35-B553736E4838}" destId="{329A9745-52C4-4086-9614-2D01DF5B1A5D}" srcOrd="0" destOrd="0" presId="urn:microsoft.com/office/officeart/2005/8/layout/hierarchy3"/>
    <dgm:cxn modelId="{1580DAB0-3A09-485C-BE1B-7E4AE8DA73FF}" srcId="{9749FC93-BA1A-46F2-92C6-D8718F793B63}" destId="{C1E5E080-AE79-4AD6-A0B6-D38277428D8A}" srcOrd="0" destOrd="0" parTransId="{C921B4CC-50D9-40DD-994E-DDD672037579}" sibTransId="{5C944BAE-FB24-414F-84FF-7F6D96FACD58}"/>
    <dgm:cxn modelId="{0C70D3BA-1F04-4860-A815-633FADBE52A0}" srcId="{0CC15438-02FD-4875-8341-A4E170D1BA5A}" destId="{9E4ECCBD-6485-4836-8BB5-863BC325888A}" srcOrd="1" destOrd="0" parTransId="{E2CE47AD-9E80-4FD8-8AF3-8ADF1C96B959}" sibTransId="{800AB9D4-19A9-493D-8728-3C27D6490575}"/>
    <dgm:cxn modelId="{920A89BB-B298-487D-A34A-495FF3E026CB}" type="presOf" srcId="{C921B4CC-50D9-40DD-994E-DDD672037579}" destId="{164EEE86-7883-40DF-9FA7-6BC996EDC820}" srcOrd="0" destOrd="0" presId="urn:microsoft.com/office/officeart/2005/8/layout/hierarchy3"/>
    <dgm:cxn modelId="{BC89A2BE-5634-4F4E-8ED7-9256C859EC6B}" type="presOf" srcId="{1E92E757-FA82-444F-A6AF-03339D0ABA38}" destId="{4C8AA48A-6B31-407A-8750-A026C91D2D1D}" srcOrd="0" destOrd="0" presId="urn:microsoft.com/office/officeart/2005/8/layout/hierarchy3"/>
    <dgm:cxn modelId="{96EEBEC2-9D7B-46B3-9EF0-9120A43167AA}" type="presOf" srcId="{E2FD406C-434A-41B7-87BC-EEA29507FFE7}" destId="{26407C17-8492-40D3-80C2-C488F39D8F73}" srcOrd="1" destOrd="0" presId="urn:microsoft.com/office/officeart/2005/8/layout/hierarchy3"/>
    <dgm:cxn modelId="{D7EC8CC8-B514-4A5F-A1A6-C801A8392ED1}" type="presOf" srcId="{0CC15438-02FD-4875-8341-A4E170D1BA5A}" destId="{3B244E41-1949-41E3-8140-786B173F7D6B}" srcOrd="0" destOrd="0" presId="urn:microsoft.com/office/officeart/2005/8/layout/hierarchy3"/>
    <dgm:cxn modelId="{8EF296D2-DBEF-4C6E-841A-8095118B5CEA}" type="presOf" srcId="{FF783920-E9CF-47DF-884E-898D3F1D815D}" destId="{4A24219C-FA18-44EC-9D7D-D45510B6D3F9}" srcOrd="0" destOrd="0" presId="urn:microsoft.com/office/officeart/2005/8/layout/hierarchy3"/>
    <dgm:cxn modelId="{0F88D0D2-9E68-45F5-8E1F-CC5F9FBA8EBB}" type="presOf" srcId="{25F5D8F8-83AC-400C-BC69-2F9FAA0B98D3}" destId="{9E505E21-6292-468E-9655-54F97C47FBC9}" srcOrd="0" destOrd="0" presId="urn:microsoft.com/office/officeart/2005/8/layout/hierarchy3"/>
    <dgm:cxn modelId="{2AC1BEE0-3836-4DC2-AAD5-AF8D647EEC3F}" srcId="{E2FD406C-434A-41B7-87BC-EEA29507FFE7}" destId="{4B2E4725-4875-4C16-9130-49247162EB9B}" srcOrd="1" destOrd="0" parTransId="{25F5D8F8-83AC-400C-BC69-2F9FAA0B98D3}" sibTransId="{FB81BA37-EB14-4C19-B1CC-C54264B2C0A5}"/>
    <dgm:cxn modelId="{0168FCEA-1464-4790-815D-7E381493E073}" type="presOf" srcId="{9E4ECCBD-6485-4836-8BB5-863BC325888A}" destId="{06272AD5-1E3D-4540-AD67-6F74863FB5DB}" srcOrd="0" destOrd="0" presId="urn:microsoft.com/office/officeart/2005/8/layout/hierarchy3"/>
    <dgm:cxn modelId="{4CED81EE-B0E5-452B-A507-9BEDCBB43B4D}" type="presOf" srcId="{2B093D41-D27D-4C0E-B483-B901664B5121}" destId="{3837FADB-1EBE-497E-99A8-C2F1E01F5439}" srcOrd="0" destOrd="0" presId="urn:microsoft.com/office/officeart/2005/8/layout/hierarchy3"/>
    <dgm:cxn modelId="{75CE59F3-D654-4C37-860E-60C48DDE855F}" srcId="{18EDA52C-5F56-4A76-A72B-AE143B8CE718}" destId="{0CC15438-02FD-4875-8341-A4E170D1BA5A}" srcOrd="1" destOrd="0" parTransId="{6532396B-7F8B-4C9E-8E5E-5159EFA9F12B}" sibTransId="{87CA70B6-98C4-4A35-951A-35BBF4B76385}"/>
    <dgm:cxn modelId="{CEA10AF6-9CDD-4DFC-A718-9B10BE1B05B1}" srcId="{9749FC93-BA1A-46F2-92C6-D8718F793B63}" destId="{1E92E757-FA82-444F-A6AF-03339D0ABA38}" srcOrd="1" destOrd="0" parTransId="{0D472546-1BFD-4685-9100-0793C3F122FD}" sibTransId="{ED106571-4AA6-4433-B336-886D53858F26}"/>
    <dgm:cxn modelId="{1D22D7F6-F4D9-4DDC-A077-1FE5FDDF3822}" type="presOf" srcId="{986161D3-B893-4667-9D35-B553736E4838}" destId="{6D4F8DF7-7E5C-4D65-9286-CA71229841EB}" srcOrd="1" destOrd="0" presId="urn:microsoft.com/office/officeart/2005/8/layout/hierarchy3"/>
    <dgm:cxn modelId="{54ACAFF7-9103-456D-939F-41E1D1917523}" type="presOf" srcId="{0D472546-1BFD-4685-9100-0793C3F122FD}" destId="{AF1E0562-E628-470D-95C1-9721E84DDFC0}" srcOrd="0" destOrd="0" presId="urn:microsoft.com/office/officeart/2005/8/layout/hierarchy3"/>
    <dgm:cxn modelId="{43DF99A1-00B2-4C32-AE26-BFFA90230DDF}" type="presParOf" srcId="{9550F566-5C8A-4343-8525-F1BD7834E994}" destId="{340D56AC-B183-44B0-B828-8BF64F80D138}" srcOrd="0" destOrd="0" presId="urn:microsoft.com/office/officeart/2005/8/layout/hierarchy3"/>
    <dgm:cxn modelId="{AB15CF63-A5CE-45AC-A951-4A9E18031F6C}" type="presParOf" srcId="{340D56AC-B183-44B0-B828-8BF64F80D138}" destId="{DB1981AF-28EE-4A2F-A90F-CB7BF352F4DA}" srcOrd="0" destOrd="0" presId="urn:microsoft.com/office/officeart/2005/8/layout/hierarchy3"/>
    <dgm:cxn modelId="{DB2C81F2-0D9B-4491-8926-0248A7291C25}" type="presParOf" srcId="{DB1981AF-28EE-4A2F-A90F-CB7BF352F4DA}" destId="{A76D73FF-8471-4901-8AB5-B951BD868ADC}" srcOrd="0" destOrd="0" presId="urn:microsoft.com/office/officeart/2005/8/layout/hierarchy3"/>
    <dgm:cxn modelId="{23A0C87B-8EF6-4012-A57F-4B829659A386}" type="presParOf" srcId="{DB1981AF-28EE-4A2F-A90F-CB7BF352F4DA}" destId="{26407C17-8492-40D3-80C2-C488F39D8F73}" srcOrd="1" destOrd="0" presId="urn:microsoft.com/office/officeart/2005/8/layout/hierarchy3"/>
    <dgm:cxn modelId="{A3D36BEF-3DE0-4909-940E-4D9983F2161B}" type="presParOf" srcId="{340D56AC-B183-44B0-B828-8BF64F80D138}" destId="{ADC1E1A2-6BD5-4615-869A-248CF8247486}" srcOrd="1" destOrd="0" presId="urn:microsoft.com/office/officeart/2005/8/layout/hierarchy3"/>
    <dgm:cxn modelId="{1C121F11-71B0-4A3F-A824-9FAD7C440B40}" type="presParOf" srcId="{ADC1E1A2-6BD5-4615-869A-248CF8247486}" destId="{4A24219C-FA18-44EC-9D7D-D45510B6D3F9}" srcOrd="0" destOrd="0" presId="urn:microsoft.com/office/officeart/2005/8/layout/hierarchy3"/>
    <dgm:cxn modelId="{B8F55AC2-84D4-46C3-94A1-3A5C4AD01A50}" type="presParOf" srcId="{ADC1E1A2-6BD5-4615-869A-248CF8247486}" destId="{044449CE-1D55-4470-B990-B0F066D05687}" srcOrd="1" destOrd="0" presId="urn:microsoft.com/office/officeart/2005/8/layout/hierarchy3"/>
    <dgm:cxn modelId="{CD170B3A-1513-4F5C-BED4-BAF22F951562}" type="presParOf" srcId="{ADC1E1A2-6BD5-4615-869A-248CF8247486}" destId="{9E505E21-6292-468E-9655-54F97C47FBC9}" srcOrd="2" destOrd="0" presId="urn:microsoft.com/office/officeart/2005/8/layout/hierarchy3"/>
    <dgm:cxn modelId="{F0315078-8D3F-4BEE-9AC6-1508A60F4C41}" type="presParOf" srcId="{ADC1E1A2-6BD5-4615-869A-248CF8247486}" destId="{F41F39A0-2059-4D1B-895B-48A6CA342C19}" srcOrd="3" destOrd="0" presId="urn:microsoft.com/office/officeart/2005/8/layout/hierarchy3"/>
    <dgm:cxn modelId="{3969E817-94C8-43D7-9474-73BA976104D7}" type="presParOf" srcId="{9550F566-5C8A-4343-8525-F1BD7834E994}" destId="{6618E311-325C-48D1-94B7-9D032AA5A8A3}" srcOrd="1" destOrd="0" presId="urn:microsoft.com/office/officeart/2005/8/layout/hierarchy3"/>
    <dgm:cxn modelId="{AB697BA4-D88E-4DDB-A09C-82B8F379E7C6}" type="presParOf" srcId="{6618E311-325C-48D1-94B7-9D032AA5A8A3}" destId="{E8FDB268-2A41-4766-8992-6B83CAEDACEB}" srcOrd="0" destOrd="0" presId="urn:microsoft.com/office/officeart/2005/8/layout/hierarchy3"/>
    <dgm:cxn modelId="{AF3240BC-853C-4D8C-A4B3-2850BB05E20E}" type="presParOf" srcId="{E8FDB268-2A41-4766-8992-6B83CAEDACEB}" destId="{3B244E41-1949-41E3-8140-786B173F7D6B}" srcOrd="0" destOrd="0" presId="urn:microsoft.com/office/officeart/2005/8/layout/hierarchy3"/>
    <dgm:cxn modelId="{38A088D8-DCBB-46A0-AB63-D4DBFB780F5F}" type="presParOf" srcId="{E8FDB268-2A41-4766-8992-6B83CAEDACEB}" destId="{4D446C13-D174-4BB4-A629-1C17B4C2CD98}" srcOrd="1" destOrd="0" presId="urn:microsoft.com/office/officeart/2005/8/layout/hierarchy3"/>
    <dgm:cxn modelId="{7E8B79B4-3B56-457D-A430-624AA3806D37}" type="presParOf" srcId="{6618E311-325C-48D1-94B7-9D032AA5A8A3}" destId="{65392A31-ED3C-48F0-B595-202474C58154}" srcOrd="1" destOrd="0" presId="urn:microsoft.com/office/officeart/2005/8/layout/hierarchy3"/>
    <dgm:cxn modelId="{EFC76042-E89F-4C6F-936D-71ACAEC27FC3}" type="presParOf" srcId="{65392A31-ED3C-48F0-B595-202474C58154}" destId="{3837FADB-1EBE-497E-99A8-C2F1E01F5439}" srcOrd="0" destOrd="0" presId="urn:microsoft.com/office/officeart/2005/8/layout/hierarchy3"/>
    <dgm:cxn modelId="{38C3BA5E-1CD6-44D5-8898-9233878751CE}" type="presParOf" srcId="{65392A31-ED3C-48F0-B595-202474C58154}" destId="{371470B7-A3B7-43A8-BFA3-7FFC99F64221}" srcOrd="1" destOrd="0" presId="urn:microsoft.com/office/officeart/2005/8/layout/hierarchy3"/>
    <dgm:cxn modelId="{4623F972-3B12-4B9E-BF92-22F868E72C2C}" type="presParOf" srcId="{65392A31-ED3C-48F0-B595-202474C58154}" destId="{A0AA7426-5519-438C-A09A-BCF3E7D46292}" srcOrd="2" destOrd="0" presId="urn:microsoft.com/office/officeart/2005/8/layout/hierarchy3"/>
    <dgm:cxn modelId="{8EE4099C-7737-47C9-BB9B-6EB0411F557A}" type="presParOf" srcId="{65392A31-ED3C-48F0-B595-202474C58154}" destId="{06272AD5-1E3D-4540-AD67-6F74863FB5DB}" srcOrd="3" destOrd="0" presId="urn:microsoft.com/office/officeart/2005/8/layout/hierarchy3"/>
    <dgm:cxn modelId="{A35F69EA-5E97-4E10-8984-5D51EF7A1F3A}" type="presParOf" srcId="{9550F566-5C8A-4343-8525-F1BD7834E994}" destId="{4551CAB9-ED77-451B-B96A-86DFEF971050}" srcOrd="2" destOrd="0" presId="urn:microsoft.com/office/officeart/2005/8/layout/hierarchy3"/>
    <dgm:cxn modelId="{6E16BE85-1380-41A9-AA47-2697F69223C5}" type="presParOf" srcId="{4551CAB9-ED77-451B-B96A-86DFEF971050}" destId="{F1224185-F919-4252-BE30-5850944B492F}" srcOrd="0" destOrd="0" presId="urn:microsoft.com/office/officeart/2005/8/layout/hierarchy3"/>
    <dgm:cxn modelId="{53D2A484-9EE3-4CE3-A154-6672868223E7}" type="presParOf" srcId="{F1224185-F919-4252-BE30-5850944B492F}" destId="{044FBEDD-AC0C-4216-9F52-1E6D9BF5DCA5}" srcOrd="0" destOrd="0" presId="urn:microsoft.com/office/officeart/2005/8/layout/hierarchy3"/>
    <dgm:cxn modelId="{E556A1F1-4443-4E08-AF99-04F20CC6242D}" type="presParOf" srcId="{F1224185-F919-4252-BE30-5850944B492F}" destId="{3BDCF269-FA77-4DBD-A617-FE7A16281BB9}" srcOrd="1" destOrd="0" presId="urn:microsoft.com/office/officeart/2005/8/layout/hierarchy3"/>
    <dgm:cxn modelId="{15DB198E-521C-4BBF-B8C8-A187977EBC3F}" type="presParOf" srcId="{4551CAB9-ED77-451B-B96A-86DFEF971050}" destId="{B33C5538-10EA-4336-BBD4-CBA06020F839}" srcOrd="1" destOrd="0" presId="urn:microsoft.com/office/officeart/2005/8/layout/hierarchy3"/>
    <dgm:cxn modelId="{2605BADB-9E3C-430E-AB64-DF7A95F6D3F5}" type="presParOf" srcId="{B33C5538-10EA-4336-BBD4-CBA06020F839}" destId="{164EEE86-7883-40DF-9FA7-6BC996EDC820}" srcOrd="0" destOrd="0" presId="urn:microsoft.com/office/officeart/2005/8/layout/hierarchy3"/>
    <dgm:cxn modelId="{F3B1EECE-C73C-44BA-9B03-B38660C1F080}" type="presParOf" srcId="{B33C5538-10EA-4336-BBD4-CBA06020F839}" destId="{5D8C7F1C-4556-45AA-8F4D-D4D56FE1D1A8}" srcOrd="1" destOrd="0" presId="urn:microsoft.com/office/officeart/2005/8/layout/hierarchy3"/>
    <dgm:cxn modelId="{7D3C7995-44DB-4355-94FA-30E2C015FF2D}" type="presParOf" srcId="{B33C5538-10EA-4336-BBD4-CBA06020F839}" destId="{AF1E0562-E628-470D-95C1-9721E84DDFC0}" srcOrd="2" destOrd="0" presId="urn:microsoft.com/office/officeart/2005/8/layout/hierarchy3"/>
    <dgm:cxn modelId="{2D4FD2ED-86E8-4AC1-A42B-59583DE95468}" type="presParOf" srcId="{B33C5538-10EA-4336-BBD4-CBA06020F839}" destId="{4C8AA48A-6B31-407A-8750-A026C91D2D1D}" srcOrd="3" destOrd="0" presId="urn:microsoft.com/office/officeart/2005/8/layout/hierarchy3"/>
    <dgm:cxn modelId="{B6BD2037-2686-434A-8AA1-DCE858AA3BEE}" type="presParOf" srcId="{9550F566-5C8A-4343-8525-F1BD7834E994}" destId="{20C4EF3A-EA4B-426A-98BA-BBE3EF818AE7}" srcOrd="3" destOrd="0" presId="urn:microsoft.com/office/officeart/2005/8/layout/hierarchy3"/>
    <dgm:cxn modelId="{391A9015-45A0-442C-B555-19BD9B8FA182}" type="presParOf" srcId="{20C4EF3A-EA4B-426A-98BA-BBE3EF818AE7}" destId="{1BAB9872-44A3-4AFE-810D-98E3C1F4AD8D}" srcOrd="0" destOrd="0" presId="urn:microsoft.com/office/officeart/2005/8/layout/hierarchy3"/>
    <dgm:cxn modelId="{DDFA40FA-1C82-4795-AA53-F800F776C678}" type="presParOf" srcId="{1BAB9872-44A3-4AFE-810D-98E3C1F4AD8D}" destId="{329A9745-52C4-4086-9614-2D01DF5B1A5D}" srcOrd="0" destOrd="0" presId="urn:microsoft.com/office/officeart/2005/8/layout/hierarchy3"/>
    <dgm:cxn modelId="{C70F720C-B0DE-49B9-ACCA-7695FE154DC5}" type="presParOf" srcId="{1BAB9872-44A3-4AFE-810D-98E3C1F4AD8D}" destId="{6D4F8DF7-7E5C-4D65-9286-CA71229841EB}" srcOrd="1" destOrd="0" presId="urn:microsoft.com/office/officeart/2005/8/layout/hierarchy3"/>
    <dgm:cxn modelId="{F211C5A2-3791-41A6-803D-706B5E7FE87C}" type="presParOf" srcId="{20C4EF3A-EA4B-426A-98BA-BBE3EF818AE7}" destId="{40FD05BB-A9A9-4AEA-AABA-BFA4CBC6E5E9}" srcOrd="1" destOrd="0" presId="urn:microsoft.com/office/officeart/2005/8/layout/hierarchy3"/>
    <dgm:cxn modelId="{A5C09925-3BC8-469D-9994-755703A6C592}" type="presParOf" srcId="{40FD05BB-A9A9-4AEA-AABA-BFA4CBC6E5E9}" destId="{32C0B8FE-AF53-43E8-B04A-2B608DE82FE1}" srcOrd="0" destOrd="0" presId="urn:microsoft.com/office/officeart/2005/8/layout/hierarchy3"/>
    <dgm:cxn modelId="{480244EB-A7D6-448A-B143-348D9C19549B}" type="presParOf" srcId="{40FD05BB-A9A9-4AEA-AABA-BFA4CBC6E5E9}" destId="{D682E6AD-AEB1-4792-A557-1AB09CDE105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9FA65-BCFB-4425-B768-F9079F3D40E6}">
      <dsp:nvSpPr>
        <dsp:cNvPr id="0" name=""/>
        <dsp:cNvSpPr/>
      </dsp:nvSpPr>
      <dsp:spPr>
        <a:xfrm>
          <a:off x="4729171" y="2247855"/>
          <a:ext cx="113235" cy="1160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0850"/>
              </a:lnTo>
              <a:lnTo>
                <a:pt x="113235" y="116085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2B719-F7F7-4E3C-A694-CB46ECA0B8B0}">
      <dsp:nvSpPr>
        <dsp:cNvPr id="0" name=""/>
        <dsp:cNvSpPr/>
      </dsp:nvSpPr>
      <dsp:spPr>
        <a:xfrm>
          <a:off x="4342908" y="2247855"/>
          <a:ext cx="386262" cy="783078"/>
        </a:xfrm>
        <a:custGeom>
          <a:avLst/>
          <a:gdLst/>
          <a:ahLst/>
          <a:cxnLst/>
          <a:rect l="0" t="0" r="0" b="0"/>
          <a:pathLst>
            <a:path>
              <a:moveTo>
                <a:pt x="386262" y="0"/>
              </a:moveTo>
              <a:lnTo>
                <a:pt x="386262" y="783078"/>
              </a:lnTo>
              <a:lnTo>
                <a:pt x="0" y="78307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4E5AB-8BE7-4DC8-A0D3-D86DDB3A1FCC}">
      <dsp:nvSpPr>
        <dsp:cNvPr id="0" name=""/>
        <dsp:cNvSpPr/>
      </dsp:nvSpPr>
      <dsp:spPr>
        <a:xfrm>
          <a:off x="4729171" y="2247855"/>
          <a:ext cx="1813110" cy="231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796"/>
              </a:lnTo>
              <a:lnTo>
                <a:pt x="1813110" y="2024796"/>
              </a:lnTo>
              <a:lnTo>
                <a:pt x="1813110" y="231773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6A78-ADA5-4FEC-B349-B2004B379DDD}">
      <dsp:nvSpPr>
        <dsp:cNvPr id="0" name=""/>
        <dsp:cNvSpPr/>
      </dsp:nvSpPr>
      <dsp:spPr>
        <a:xfrm>
          <a:off x="2692934" y="2247855"/>
          <a:ext cx="2036237" cy="2289357"/>
        </a:xfrm>
        <a:custGeom>
          <a:avLst/>
          <a:gdLst/>
          <a:ahLst/>
          <a:cxnLst/>
          <a:rect l="0" t="0" r="0" b="0"/>
          <a:pathLst>
            <a:path>
              <a:moveTo>
                <a:pt x="2036237" y="0"/>
              </a:moveTo>
              <a:lnTo>
                <a:pt x="2036237" y="1996423"/>
              </a:lnTo>
              <a:lnTo>
                <a:pt x="0" y="1996423"/>
              </a:lnTo>
              <a:lnTo>
                <a:pt x="0" y="228935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74D8D-2393-4C16-BD42-A9C4A5A5067D}">
      <dsp:nvSpPr>
        <dsp:cNvPr id="0" name=""/>
        <dsp:cNvSpPr/>
      </dsp:nvSpPr>
      <dsp:spPr>
        <a:xfrm>
          <a:off x="2021785" y="992423"/>
          <a:ext cx="5414772" cy="12554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77155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b="1" kern="1200" dirty="0"/>
            <a:t>Styrelsen 2024 Fritidsföreningen i Västernorrland</a:t>
          </a:r>
          <a:endParaRPr lang="sv-SE" sz="2400" kern="1200" dirty="0"/>
        </a:p>
      </dsp:txBody>
      <dsp:txXfrm>
        <a:off x="2021785" y="992423"/>
        <a:ext cx="5414772" cy="1255431"/>
      </dsp:txXfrm>
    </dsp:sp>
    <dsp:sp modelId="{DCFD63EE-A6A5-440B-A18A-E1095BB8FCA4}">
      <dsp:nvSpPr>
        <dsp:cNvPr id="0" name=""/>
        <dsp:cNvSpPr/>
      </dsp:nvSpPr>
      <dsp:spPr>
        <a:xfrm>
          <a:off x="6451296" y="1657747"/>
          <a:ext cx="1631735" cy="11229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200" b="1" kern="1200" dirty="0"/>
            <a:t>Ordförande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200" b="0" kern="1200" dirty="0"/>
            <a:t>Vice ordförande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200" b="0" kern="1200" dirty="0"/>
            <a:t>Kassör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200" b="0" kern="1200" dirty="0"/>
            <a:t>Sekreterare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200" b="0" kern="1200" dirty="0"/>
            <a:t>Ledamot 2 </a:t>
          </a:r>
          <a:r>
            <a:rPr lang="sv-SE" sz="1200" b="0" kern="1200" dirty="0" err="1"/>
            <a:t>st</a:t>
          </a:r>
          <a:endParaRPr lang="sv-SE" sz="1200" b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200" b="0" kern="1200" dirty="0"/>
            <a:t>Suppleant 2st</a:t>
          </a:r>
        </a:p>
      </dsp:txBody>
      <dsp:txXfrm>
        <a:off x="6451296" y="1657747"/>
        <a:ext cx="1631735" cy="1122912"/>
      </dsp:txXfrm>
    </dsp:sp>
    <dsp:sp modelId="{FD6608DB-2ECB-4219-9026-7A2D1B628307}">
      <dsp:nvSpPr>
        <dsp:cNvPr id="0" name=""/>
        <dsp:cNvSpPr/>
      </dsp:nvSpPr>
      <dsp:spPr>
        <a:xfrm>
          <a:off x="1061194" y="4537213"/>
          <a:ext cx="3263479" cy="12032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77155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b="0" kern="1200" dirty="0"/>
            <a:t>Kultur &amp; Event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b="0" kern="1200" dirty="0"/>
            <a:t>(kultur, Trivsel, Familj)</a:t>
          </a:r>
        </a:p>
      </dsp:txBody>
      <dsp:txXfrm>
        <a:off x="1061194" y="4537213"/>
        <a:ext cx="3263479" cy="1203230"/>
      </dsp:txXfrm>
    </dsp:sp>
    <dsp:sp modelId="{7C219528-4ED4-4926-AEF1-AF8C6B326C53}">
      <dsp:nvSpPr>
        <dsp:cNvPr id="0" name=""/>
        <dsp:cNvSpPr/>
      </dsp:nvSpPr>
      <dsp:spPr>
        <a:xfrm>
          <a:off x="2574332" y="5413709"/>
          <a:ext cx="1631735" cy="3267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Sammankallande + 6st</a:t>
          </a:r>
        </a:p>
      </dsp:txBody>
      <dsp:txXfrm>
        <a:off x="2574332" y="5413709"/>
        <a:ext cx="1631735" cy="326734"/>
      </dsp:txXfrm>
    </dsp:sp>
    <dsp:sp modelId="{80CDE6D2-DF1F-459A-8EF8-635387FEF41F}">
      <dsp:nvSpPr>
        <dsp:cNvPr id="0" name=""/>
        <dsp:cNvSpPr/>
      </dsp:nvSpPr>
      <dsp:spPr>
        <a:xfrm>
          <a:off x="4910542" y="4565586"/>
          <a:ext cx="3263479" cy="1174857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77155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Motion &amp; Hobby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(Motion, Hobby)</a:t>
          </a:r>
        </a:p>
      </dsp:txBody>
      <dsp:txXfrm>
        <a:off x="4910542" y="4565586"/>
        <a:ext cx="3263479" cy="1174857"/>
      </dsp:txXfrm>
    </dsp:sp>
    <dsp:sp modelId="{945AD363-B040-462F-BEAF-98F57E5A742D}">
      <dsp:nvSpPr>
        <dsp:cNvPr id="0" name=""/>
        <dsp:cNvSpPr/>
      </dsp:nvSpPr>
      <dsp:spPr>
        <a:xfrm>
          <a:off x="6090140" y="5417898"/>
          <a:ext cx="1631735" cy="3225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Sammankallande + 4st</a:t>
          </a:r>
        </a:p>
      </dsp:txBody>
      <dsp:txXfrm>
        <a:off x="6090140" y="5417898"/>
        <a:ext cx="1631735" cy="322545"/>
      </dsp:txXfrm>
    </dsp:sp>
    <dsp:sp modelId="{B1B4BA05-1B31-4F20-8069-CEE907E61225}">
      <dsp:nvSpPr>
        <dsp:cNvPr id="0" name=""/>
        <dsp:cNvSpPr/>
      </dsp:nvSpPr>
      <dsp:spPr>
        <a:xfrm>
          <a:off x="1836413" y="2655635"/>
          <a:ext cx="2506495" cy="7505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77155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Revisorer och revisorssuppleants</a:t>
          </a:r>
        </a:p>
      </dsp:txBody>
      <dsp:txXfrm>
        <a:off x="1836413" y="2655635"/>
        <a:ext cx="2506495" cy="750597"/>
      </dsp:txXfrm>
    </dsp:sp>
    <dsp:sp modelId="{6848347E-5120-4D9F-8DCF-F3DEAD0C24B0}">
      <dsp:nvSpPr>
        <dsp:cNvPr id="0" name=""/>
        <dsp:cNvSpPr/>
      </dsp:nvSpPr>
      <dsp:spPr>
        <a:xfrm>
          <a:off x="2878583" y="3347034"/>
          <a:ext cx="1631735" cy="6226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kern="1200"/>
            <a:t>Revisor 2st</a:t>
          </a:r>
        </a:p>
        <a:p>
          <a:pPr marL="0"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200" kern="1200"/>
            <a:t>Revisorssuppleant 2st</a:t>
          </a:r>
          <a:endParaRPr lang="sv-SE" sz="1200" kern="1200" dirty="0"/>
        </a:p>
      </dsp:txBody>
      <dsp:txXfrm>
        <a:off x="2878583" y="3347034"/>
        <a:ext cx="1631735" cy="622673"/>
      </dsp:txXfrm>
    </dsp:sp>
    <dsp:sp modelId="{DE156E65-1389-497B-9365-6ABC07BF39F4}">
      <dsp:nvSpPr>
        <dsp:cNvPr id="0" name=""/>
        <dsp:cNvSpPr/>
      </dsp:nvSpPr>
      <dsp:spPr>
        <a:xfrm>
          <a:off x="4842406" y="3033407"/>
          <a:ext cx="2424756" cy="7505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77155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Valberedning</a:t>
          </a:r>
        </a:p>
      </dsp:txBody>
      <dsp:txXfrm>
        <a:off x="4842406" y="3033407"/>
        <a:ext cx="2424756" cy="750597"/>
      </dsp:txXfrm>
    </dsp:sp>
    <dsp:sp modelId="{AC6B6132-DC77-4824-A85D-A136D37CEF0E}">
      <dsp:nvSpPr>
        <dsp:cNvPr id="0" name=""/>
        <dsp:cNvSpPr/>
      </dsp:nvSpPr>
      <dsp:spPr>
        <a:xfrm>
          <a:off x="6566354" y="3462682"/>
          <a:ext cx="1566463" cy="3974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/>
            <a:t>2 st</a:t>
          </a:r>
          <a:endParaRPr lang="sv-SE" sz="1200" kern="1200" dirty="0"/>
        </a:p>
      </dsp:txBody>
      <dsp:txXfrm>
        <a:off x="6566354" y="3462682"/>
        <a:ext cx="1566463" cy="397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84EAD-7645-4513-836E-269C52954A12}">
      <dsp:nvSpPr>
        <dsp:cNvPr id="0" name=""/>
        <dsp:cNvSpPr/>
      </dsp:nvSpPr>
      <dsp:spPr>
        <a:xfrm rot="5400000">
          <a:off x="6775404" y="-2993700"/>
          <a:ext cx="722487" cy="671684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Kort beskrivning av aktiviteten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Datum, Tid, plats för aktivitet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Uppskattad kostnad per deltagare och totalt för aktiviteten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Vem/vilka ansvarar för aktiviteten</a:t>
          </a:r>
        </a:p>
      </dsp:txBody>
      <dsp:txXfrm rot="-5400000">
        <a:off x="3778226" y="38747"/>
        <a:ext cx="6681576" cy="651949"/>
      </dsp:txXfrm>
    </dsp:sp>
    <dsp:sp modelId="{E3ECDE4F-A8A0-4899-BF49-210DCDBC7EBC}">
      <dsp:nvSpPr>
        <dsp:cNvPr id="0" name=""/>
        <dsp:cNvSpPr/>
      </dsp:nvSpPr>
      <dsp:spPr>
        <a:xfrm>
          <a:off x="0" y="51410"/>
          <a:ext cx="3778225" cy="62662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Beskriv din aktivitet</a:t>
          </a:r>
        </a:p>
      </dsp:txBody>
      <dsp:txXfrm>
        <a:off x="30589" y="81999"/>
        <a:ext cx="3717047" cy="565446"/>
      </dsp:txXfrm>
    </dsp:sp>
    <dsp:sp modelId="{37FD788E-9845-4C4B-830E-9D9B1349B43E}">
      <dsp:nvSpPr>
        <dsp:cNvPr id="0" name=""/>
        <dsp:cNvSpPr/>
      </dsp:nvSpPr>
      <dsp:spPr>
        <a:xfrm rot="5400000">
          <a:off x="6899958" y="-2294381"/>
          <a:ext cx="501299" cy="6729984"/>
        </a:xfrm>
        <a:prstGeom prst="round2SameRect">
          <a:avLst/>
        </a:prstGeom>
        <a:solidFill>
          <a:schemeClr val="accent5">
            <a:tint val="40000"/>
            <a:alpha val="90000"/>
            <a:hueOff val="-1231959"/>
            <a:satOff val="-2136"/>
            <a:lumOff val="-215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231959"/>
              <a:satOff val="-2136"/>
              <a:lumOff val="-21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För sammanhållande i sektionen </a:t>
          </a:r>
          <a:r>
            <a:rPr lang="sv-SE" sz="1050" kern="1200" dirty="0" err="1"/>
            <a:t>Kultur&amp;Event</a:t>
          </a:r>
          <a:r>
            <a:rPr lang="sv-SE" sz="1050" kern="1200" dirty="0"/>
            <a:t> eller Motion&amp; Hobby. Sammanhållande kollar om det finns pengar för aktiviteten inom årets budget och att aktiviteten går i linje med föreningens mål utifrån stadgarna. </a:t>
          </a:r>
        </a:p>
      </dsp:txBody>
      <dsp:txXfrm rot="-5400000">
        <a:off x="3785616" y="844432"/>
        <a:ext cx="6705513" cy="452357"/>
      </dsp:txXfrm>
    </dsp:sp>
    <dsp:sp modelId="{3E43FDA7-C1C5-4D63-AB33-59CB1D80BA57}">
      <dsp:nvSpPr>
        <dsp:cNvPr id="0" name=""/>
        <dsp:cNvSpPr/>
      </dsp:nvSpPr>
      <dsp:spPr>
        <a:xfrm>
          <a:off x="0" y="757297"/>
          <a:ext cx="3785616" cy="626624"/>
        </a:xfrm>
        <a:prstGeom prst="roundRect">
          <a:avLst/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/>
            <a:t>Pitcha </a:t>
          </a:r>
          <a:r>
            <a:rPr lang="sv-SE" sz="2600" kern="1200" dirty="0"/>
            <a:t>din ide</a:t>
          </a:r>
        </a:p>
      </dsp:txBody>
      <dsp:txXfrm>
        <a:off x="30589" y="787886"/>
        <a:ext cx="3724438" cy="565446"/>
      </dsp:txXfrm>
    </dsp:sp>
    <dsp:sp modelId="{BED865C6-6217-4C5B-9AAA-FCD90A2BB1DB}">
      <dsp:nvSpPr>
        <dsp:cNvPr id="0" name=""/>
        <dsp:cNvSpPr/>
      </dsp:nvSpPr>
      <dsp:spPr>
        <a:xfrm rot="5400000">
          <a:off x="6816619" y="-1623139"/>
          <a:ext cx="640059" cy="6716845"/>
        </a:xfrm>
        <a:prstGeom prst="round2Same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Informera kassör om aktiviteten kommande inbetalningar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Fritidsföreningen har </a:t>
          </a:r>
          <a:r>
            <a:rPr lang="sv-SE" sz="1050" kern="1200" dirty="0" err="1"/>
            <a:t>kundnr</a:t>
          </a:r>
          <a:r>
            <a:rPr lang="sv-SE" sz="1050" kern="1200" dirty="0"/>
            <a:t> på ICA vilket innebär att inköp faktureras till föreningen och du behöver inte ligga ute med kostnader. Inköp med kundnummer kräver att du legitimerar dig.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Förbered vilken information som ska skickas ut</a:t>
          </a:r>
        </a:p>
      </dsp:txBody>
      <dsp:txXfrm rot="-5400000">
        <a:off x="3778227" y="1446498"/>
        <a:ext cx="6685600" cy="577569"/>
      </dsp:txXfrm>
    </dsp:sp>
    <dsp:sp modelId="{AD0728A9-3FDD-4357-9FA7-ABDE22CEB11A}">
      <dsp:nvSpPr>
        <dsp:cNvPr id="0" name=""/>
        <dsp:cNvSpPr/>
      </dsp:nvSpPr>
      <dsp:spPr>
        <a:xfrm>
          <a:off x="0" y="1421970"/>
          <a:ext cx="3778225" cy="626624"/>
        </a:xfrm>
        <a:prstGeom prst="round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Förbered</a:t>
          </a:r>
        </a:p>
      </dsp:txBody>
      <dsp:txXfrm>
        <a:off x="30589" y="1452559"/>
        <a:ext cx="3717047" cy="565446"/>
      </dsp:txXfrm>
    </dsp:sp>
    <dsp:sp modelId="{DC74DFA9-6C8D-4AFB-B17D-DBF77435357D}">
      <dsp:nvSpPr>
        <dsp:cNvPr id="0" name=""/>
        <dsp:cNvSpPr/>
      </dsp:nvSpPr>
      <dsp:spPr>
        <a:xfrm rot="5400000">
          <a:off x="6899958" y="-965035"/>
          <a:ext cx="501299" cy="6729984"/>
        </a:xfrm>
        <a:prstGeom prst="round2Same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i="1" kern="1200" dirty="0"/>
            <a:t>I stöd för att sprida info om din aktivitet </a:t>
          </a:r>
          <a:r>
            <a:rPr lang="sv-SE" sz="1050" i="0" kern="1200" dirty="0"/>
            <a:t>hittar du</a:t>
          </a:r>
        </a:p>
        <a:p>
          <a:pPr marL="114300" lvl="2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sv-SE" sz="1050" kern="1200" dirty="0"/>
            <a:t>hur information ska spridas</a:t>
          </a:r>
        </a:p>
        <a:p>
          <a:pPr marL="114300" lvl="2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sv-SE" sz="1050" kern="1200" dirty="0"/>
            <a:t>en checklista för vad en inbjudan till aktivitet ska innehålla</a:t>
          </a:r>
        </a:p>
      </dsp:txBody>
      <dsp:txXfrm rot="-5400000">
        <a:off x="3785616" y="2173778"/>
        <a:ext cx="6705513" cy="452357"/>
      </dsp:txXfrm>
    </dsp:sp>
    <dsp:sp modelId="{EAE14250-D49E-482D-84CC-D7C2B2500E1C}">
      <dsp:nvSpPr>
        <dsp:cNvPr id="0" name=""/>
        <dsp:cNvSpPr/>
      </dsp:nvSpPr>
      <dsp:spPr>
        <a:xfrm>
          <a:off x="0" y="2086644"/>
          <a:ext cx="3785616" cy="626624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Sprid info</a:t>
          </a:r>
        </a:p>
      </dsp:txBody>
      <dsp:txXfrm>
        <a:off x="30589" y="2117233"/>
        <a:ext cx="3724438" cy="565446"/>
      </dsp:txXfrm>
    </dsp:sp>
    <dsp:sp modelId="{B5398A6E-64CF-435A-84EE-E2222C631870}">
      <dsp:nvSpPr>
        <dsp:cNvPr id="0" name=""/>
        <dsp:cNvSpPr/>
      </dsp:nvSpPr>
      <dsp:spPr>
        <a:xfrm rot="5400000">
          <a:off x="6899958" y="-307079"/>
          <a:ext cx="501299" cy="6729984"/>
        </a:xfrm>
        <a:prstGeom prst="round2SameRect">
          <a:avLst/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927837"/>
              <a:satOff val="-8544"/>
              <a:lumOff val="-85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Sammanställ antal deltagare och att alla är medlemmar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Aktivitetsansvarig kollar med kassören att alla anmälda har betalat</a:t>
          </a:r>
        </a:p>
      </dsp:txBody>
      <dsp:txXfrm rot="-5400000">
        <a:off x="3785616" y="2831734"/>
        <a:ext cx="6705513" cy="452357"/>
      </dsp:txXfrm>
    </dsp:sp>
    <dsp:sp modelId="{9224DBDE-4110-4119-A532-8CC32DE52219}">
      <dsp:nvSpPr>
        <dsp:cNvPr id="0" name=""/>
        <dsp:cNvSpPr/>
      </dsp:nvSpPr>
      <dsp:spPr>
        <a:xfrm>
          <a:off x="0" y="2744599"/>
          <a:ext cx="3785616" cy="626624"/>
        </a:xfrm>
        <a:prstGeom prst="round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Sammanställ anmälningar</a:t>
          </a:r>
        </a:p>
      </dsp:txBody>
      <dsp:txXfrm>
        <a:off x="30589" y="2775188"/>
        <a:ext cx="3724438" cy="565446"/>
      </dsp:txXfrm>
    </dsp:sp>
    <dsp:sp modelId="{EC6EE26F-12CA-4B20-8380-0B84986AD0C0}">
      <dsp:nvSpPr>
        <dsp:cNvPr id="0" name=""/>
        <dsp:cNvSpPr/>
      </dsp:nvSpPr>
      <dsp:spPr>
        <a:xfrm rot="5400000">
          <a:off x="6899958" y="350875"/>
          <a:ext cx="501299" cy="6729984"/>
        </a:xfrm>
        <a:prstGeom prst="round2SameRect">
          <a:avLst/>
        </a:prstGeom>
        <a:solidFill>
          <a:schemeClr val="accent5">
            <a:tint val="40000"/>
            <a:alpha val="90000"/>
            <a:hueOff val="-6159796"/>
            <a:satOff val="-10680"/>
            <a:lumOff val="-107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159796"/>
              <a:satOff val="-10680"/>
              <a:lumOff val="-107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Glöm inte att räkna hur många som deltar och ta kort som kan vara underlag till verksamhetsberättelsen</a:t>
          </a:r>
        </a:p>
      </dsp:txBody>
      <dsp:txXfrm rot="-5400000">
        <a:off x="3785616" y="3489689"/>
        <a:ext cx="6705513" cy="452357"/>
      </dsp:txXfrm>
    </dsp:sp>
    <dsp:sp modelId="{94261310-B72E-4B27-8D0F-312E4148FAAD}">
      <dsp:nvSpPr>
        <dsp:cNvPr id="0" name=""/>
        <dsp:cNvSpPr/>
      </dsp:nvSpPr>
      <dsp:spPr>
        <a:xfrm>
          <a:off x="0" y="3402555"/>
          <a:ext cx="3785616" cy="626624"/>
        </a:xfrm>
        <a:prstGeom prst="roundRect">
          <a:avLst/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Genomför</a:t>
          </a:r>
        </a:p>
      </dsp:txBody>
      <dsp:txXfrm>
        <a:off x="30589" y="3433144"/>
        <a:ext cx="3724438" cy="565446"/>
      </dsp:txXfrm>
    </dsp:sp>
    <dsp:sp modelId="{65311DAC-12AA-4418-9B1C-737766A711A8}">
      <dsp:nvSpPr>
        <dsp:cNvPr id="0" name=""/>
        <dsp:cNvSpPr/>
      </dsp:nvSpPr>
      <dsp:spPr>
        <a:xfrm rot="5400000">
          <a:off x="6790253" y="1052176"/>
          <a:ext cx="706742" cy="6723411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Stäm av med kassören att eventuella fakturor har kommit in och är betalda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Meddela antal deltagare i aktiviteten till styrelsen (trvff.vasternorrland@trafikverket.se)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Aktivitetsansvarig  skriver en kort sammanfattning av aktiviteten och hur det gick. Gärna även med bilder. Detta är underlag till verksamhetsberättelsen och skickas till trvff.vasternorrland@trafikverket.se</a:t>
          </a:r>
        </a:p>
      </dsp:txBody>
      <dsp:txXfrm rot="-5400000">
        <a:off x="3781919" y="4095010"/>
        <a:ext cx="6688911" cy="637742"/>
      </dsp:txXfrm>
    </dsp:sp>
    <dsp:sp modelId="{72226283-06DF-44E2-9095-0ADD16128509}">
      <dsp:nvSpPr>
        <dsp:cNvPr id="0" name=""/>
        <dsp:cNvSpPr/>
      </dsp:nvSpPr>
      <dsp:spPr>
        <a:xfrm>
          <a:off x="0" y="4100570"/>
          <a:ext cx="3781919" cy="626624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Redovisa</a:t>
          </a:r>
        </a:p>
      </dsp:txBody>
      <dsp:txXfrm>
        <a:off x="30589" y="4131159"/>
        <a:ext cx="3720741" cy="565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D73FF-8471-4901-8AB5-B951BD868ADC}">
      <dsp:nvSpPr>
        <dsp:cNvPr id="0" name=""/>
        <dsp:cNvSpPr/>
      </dsp:nvSpPr>
      <dsp:spPr>
        <a:xfrm>
          <a:off x="32841" y="625790"/>
          <a:ext cx="2282739" cy="8284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>
              <a:latin typeface="+mn-lt"/>
            </a:rPr>
            <a:t>Riksaktiviteter och riksmästerskap som arrangeras av </a:t>
          </a:r>
          <a:r>
            <a:rPr lang="sv-SE" sz="1200" b="1" i="1" kern="1200" dirty="0">
              <a:latin typeface="+mn-lt"/>
            </a:rPr>
            <a:t>Fritidsförbundet</a:t>
          </a:r>
        </a:p>
      </dsp:txBody>
      <dsp:txXfrm>
        <a:off x="57105" y="650054"/>
        <a:ext cx="2234211" cy="779897"/>
      </dsp:txXfrm>
    </dsp:sp>
    <dsp:sp modelId="{4A24219C-FA18-44EC-9D7D-D45510B6D3F9}">
      <dsp:nvSpPr>
        <dsp:cNvPr id="0" name=""/>
        <dsp:cNvSpPr/>
      </dsp:nvSpPr>
      <dsp:spPr>
        <a:xfrm>
          <a:off x="261115" y="1454216"/>
          <a:ext cx="198541" cy="593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287"/>
              </a:lnTo>
              <a:lnTo>
                <a:pt x="198541" y="59328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449CE-1D55-4470-B990-B0F066D05687}">
      <dsp:nvSpPr>
        <dsp:cNvPr id="0" name=""/>
        <dsp:cNvSpPr/>
      </dsp:nvSpPr>
      <dsp:spPr>
        <a:xfrm>
          <a:off x="459657" y="1711917"/>
          <a:ext cx="1898738" cy="671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Trafikverkets Fritidsförbund lämnar </a:t>
          </a:r>
          <a:r>
            <a:rPr lang="sv-SE" sz="1200" b="1" kern="1200" dirty="0"/>
            <a:t>resebidrag</a:t>
          </a:r>
          <a:r>
            <a:rPr lang="sv-SE" sz="1200" kern="1200" dirty="0"/>
            <a:t>. </a:t>
          </a:r>
          <a:endParaRPr lang="sv-SE" sz="1200" b="1" kern="1200" dirty="0"/>
        </a:p>
      </dsp:txBody>
      <dsp:txXfrm>
        <a:off x="479315" y="1731575"/>
        <a:ext cx="1859422" cy="631855"/>
      </dsp:txXfrm>
    </dsp:sp>
    <dsp:sp modelId="{9E505E21-6292-468E-9655-54F97C47FBC9}">
      <dsp:nvSpPr>
        <dsp:cNvPr id="0" name=""/>
        <dsp:cNvSpPr/>
      </dsp:nvSpPr>
      <dsp:spPr>
        <a:xfrm>
          <a:off x="261115" y="1454216"/>
          <a:ext cx="198541" cy="1554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4995"/>
              </a:lnTo>
              <a:lnTo>
                <a:pt x="198541" y="155499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F39A0-2059-4D1B-895B-48A6CA342C19}">
      <dsp:nvSpPr>
        <dsp:cNvPr id="0" name=""/>
        <dsp:cNvSpPr/>
      </dsp:nvSpPr>
      <dsp:spPr>
        <a:xfrm>
          <a:off x="459657" y="2627439"/>
          <a:ext cx="1870323" cy="7635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451767"/>
              <a:satOff val="16667"/>
              <a:lumOff val="-24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/>
            <a:t>Fritidsföreningen </a:t>
          </a:r>
          <a:r>
            <a:rPr lang="sv-SE" sz="1200" kern="1200" dirty="0"/>
            <a:t>kan lämna ett </a:t>
          </a:r>
          <a:r>
            <a:rPr lang="sv-SE" sz="1200" b="1" kern="1200" dirty="0"/>
            <a:t>logibidrag</a:t>
          </a:r>
          <a:r>
            <a:rPr lang="sv-SE" sz="1200" kern="1200" dirty="0"/>
            <a:t> samt ett </a:t>
          </a:r>
          <a:r>
            <a:rPr lang="sv-SE" sz="1200" b="1" kern="1200" dirty="0"/>
            <a:t>bidrag till startavgiften</a:t>
          </a:r>
        </a:p>
      </dsp:txBody>
      <dsp:txXfrm>
        <a:off x="482020" y="2649802"/>
        <a:ext cx="1825597" cy="718819"/>
      </dsp:txXfrm>
    </dsp:sp>
    <dsp:sp modelId="{3B244E41-1949-41E3-8140-786B173F7D6B}">
      <dsp:nvSpPr>
        <dsp:cNvPr id="0" name=""/>
        <dsp:cNvSpPr/>
      </dsp:nvSpPr>
      <dsp:spPr>
        <a:xfrm>
          <a:off x="2780511" y="610308"/>
          <a:ext cx="2282739" cy="8284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>
              <a:latin typeface="+mn-lt"/>
            </a:rPr>
            <a:t>Aktiviteter som arrangeras av </a:t>
          </a:r>
          <a:r>
            <a:rPr lang="sv-SE" sz="1200" b="1" i="1" kern="1200" dirty="0">
              <a:latin typeface="+mn-lt"/>
            </a:rPr>
            <a:t>Trafikverkets Fritidsförening i Västernorrland </a:t>
          </a:r>
        </a:p>
      </dsp:txBody>
      <dsp:txXfrm>
        <a:off x="2804775" y="634572"/>
        <a:ext cx="2234211" cy="779897"/>
      </dsp:txXfrm>
    </dsp:sp>
    <dsp:sp modelId="{3837FADB-1EBE-497E-99A8-C2F1E01F5439}">
      <dsp:nvSpPr>
        <dsp:cNvPr id="0" name=""/>
        <dsp:cNvSpPr/>
      </dsp:nvSpPr>
      <dsp:spPr>
        <a:xfrm>
          <a:off x="3008785" y="1438733"/>
          <a:ext cx="222311" cy="767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689"/>
              </a:lnTo>
              <a:lnTo>
                <a:pt x="222311" y="767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470B7-A3B7-43A8-BFA3-7FFC99F64221}">
      <dsp:nvSpPr>
        <dsp:cNvPr id="0" name=""/>
        <dsp:cNvSpPr/>
      </dsp:nvSpPr>
      <dsp:spPr>
        <a:xfrm>
          <a:off x="3231097" y="1711917"/>
          <a:ext cx="1898738" cy="989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Alla aktiviteter som arrangeras i egen regi av Fritidsföreningen subventioneras av föreningen</a:t>
          </a:r>
        </a:p>
      </dsp:txBody>
      <dsp:txXfrm>
        <a:off x="3260064" y="1740884"/>
        <a:ext cx="1840804" cy="931078"/>
      </dsp:txXfrm>
    </dsp:sp>
    <dsp:sp modelId="{A0AA7426-5519-438C-A09A-BCF3E7D46292}">
      <dsp:nvSpPr>
        <dsp:cNvPr id="0" name=""/>
        <dsp:cNvSpPr/>
      </dsp:nvSpPr>
      <dsp:spPr>
        <a:xfrm>
          <a:off x="3008785" y="1438733"/>
          <a:ext cx="222311" cy="2273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3165"/>
              </a:lnTo>
              <a:lnTo>
                <a:pt x="222311" y="22731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72AD5-1E3D-4540-AD67-6F74863FB5DB}">
      <dsp:nvSpPr>
        <dsp:cNvPr id="0" name=""/>
        <dsp:cNvSpPr/>
      </dsp:nvSpPr>
      <dsp:spPr>
        <a:xfrm>
          <a:off x="3231097" y="2945280"/>
          <a:ext cx="1942447" cy="1533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Hallhyror och lokalhyror för aktiviteter som pågår under en hel eller del av säsong betalar fritidsföreningen om kostnaderna tagits upp i budgeten för året och anses rimliga. En anmälningsavgift tas ut för de som deltar i aktiviteten</a:t>
          </a:r>
        </a:p>
      </dsp:txBody>
      <dsp:txXfrm>
        <a:off x="3276004" y="2990187"/>
        <a:ext cx="1852633" cy="1443424"/>
      </dsp:txXfrm>
    </dsp:sp>
    <dsp:sp modelId="{044FBEDD-AC0C-4216-9F52-1E6D9BF5DCA5}">
      <dsp:nvSpPr>
        <dsp:cNvPr id="0" name=""/>
        <dsp:cNvSpPr/>
      </dsp:nvSpPr>
      <dsp:spPr>
        <a:xfrm>
          <a:off x="5575721" y="625790"/>
          <a:ext cx="2282739" cy="8284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>
              <a:latin typeface="+mn-lt"/>
            </a:rPr>
            <a:t>Tävlingar som inte arrangeras av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1" kern="1200" dirty="0">
              <a:latin typeface="+mn-lt"/>
            </a:rPr>
            <a:t>Trafikverkets Fritidsförening i Västernorrland</a:t>
          </a:r>
          <a:r>
            <a:rPr lang="sv-SE" sz="1200" b="1" kern="1200" dirty="0">
              <a:latin typeface="+mn-lt"/>
            </a:rPr>
            <a:t> eller </a:t>
          </a:r>
          <a:r>
            <a:rPr lang="sv-SE" sz="1200" b="1" i="1" kern="1200" dirty="0">
              <a:latin typeface="+mn-lt"/>
            </a:rPr>
            <a:t>Fritidsförbundet</a:t>
          </a:r>
        </a:p>
      </dsp:txBody>
      <dsp:txXfrm>
        <a:off x="5599985" y="650054"/>
        <a:ext cx="2234211" cy="779897"/>
      </dsp:txXfrm>
    </dsp:sp>
    <dsp:sp modelId="{164EEE86-7883-40DF-9FA7-6BC996EDC820}">
      <dsp:nvSpPr>
        <dsp:cNvPr id="0" name=""/>
        <dsp:cNvSpPr/>
      </dsp:nvSpPr>
      <dsp:spPr>
        <a:xfrm>
          <a:off x="5803995" y="1454216"/>
          <a:ext cx="198541" cy="775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27"/>
              </a:lnTo>
              <a:lnTo>
                <a:pt x="198541" y="77512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C7F1C-4556-45AA-8F4D-D4D56FE1D1A8}">
      <dsp:nvSpPr>
        <dsp:cNvPr id="0" name=""/>
        <dsp:cNvSpPr/>
      </dsp:nvSpPr>
      <dsp:spPr>
        <a:xfrm>
          <a:off x="6002536" y="1711917"/>
          <a:ext cx="2021828" cy="1034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solidFill>
                <a:schemeClr val="tx1"/>
              </a:solidFill>
            </a:rPr>
            <a:t>Fritidsföreningen lämnar </a:t>
          </a:r>
          <a:r>
            <a:rPr lang="sv-SE" sz="1200" b="1" kern="1200" dirty="0">
              <a:solidFill>
                <a:schemeClr val="tx1"/>
              </a:solidFill>
            </a:rPr>
            <a:t>bidrag till startavgiften</a:t>
          </a:r>
          <a:r>
            <a:rPr lang="sv-SE" sz="1200" kern="1200" dirty="0">
              <a:solidFill>
                <a:schemeClr val="tx1"/>
              </a:solidFill>
            </a:rPr>
            <a:t> för motionstävlingar som exempelvis  </a:t>
          </a:r>
          <a:r>
            <a:rPr lang="sv-SE" sz="1200" b="0" kern="1200" dirty="0">
              <a:solidFill>
                <a:schemeClr val="tx1"/>
              </a:solidFill>
            </a:rPr>
            <a:t>Blodomloppet, Hernö </a:t>
          </a:r>
          <a:r>
            <a:rPr lang="sv-SE" sz="1200" b="0" kern="1200" dirty="0" err="1">
              <a:solidFill>
                <a:schemeClr val="tx1"/>
              </a:solidFill>
            </a:rPr>
            <a:t>trail</a:t>
          </a:r>
          <a:r>
            <a:rPr lang="sv-SE" sz="1200" b="0" kern="1200" dirty="0">
              <a:solidFill>
                <a:schemeClr val="tx1"/>
              </a:solidFill>
            </a:rPr>
            <a:t>, Vasaloppet </a:t>
          </a:r>
        </a:p>
      </dsp:txBody>
      <dsp:txXfrm>
        <a:off x="6032846" y="1742227"/>
        <a:ext cx="1961208" cy="974232"/>
      </dsp:txXfrm>
    </dsp:sp>
    <dsp:sp modelId="{AF1E0562-E628-470D-95C1-9721E84DDFC0}">
      <dsp:nvSpPr>
        <dsp:cNvPr id="0" name=""/>
        <dsp:cNvSpPr/>
      </dsp:nvSpPr>
      <dsp:spPr>
        <a:xfrm>
          <a:off x="5803995" y="1454216"/>
          <a:ext cx="199245" cy="2187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7266"/>
              </a:lnTo>
              <a:lnTo>
                <a:pt x="199245" y="218726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AA48A-6B31-407A-8750-A026C91D2D1D}">
      <dsp:nvSpPr>
        <dsp:cNvPr id="0" name=""/>
        <dsp:cNvSpPr/>
      </dsp:nvSpPr>
      <dsp:spPr>
        <a:xfrm>
          <a:off x="6003240" y="2947166"/>
          <a:ext cx="2024502" cy="1388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258833"/>
              <a:satOff val="83333"/>
              <a:lumOff val="-1225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Fritidsföreningen kan lämna ett </a:t>
          </a:r>
          <a:r>
            <a:rPr lang="sv-SE" sz="1200" b="1" kern="1200" dirty="0"/>
            <a:t>logi- och resebidrag </a:t>
          </a:r>
          <a:r>
            <a:rPr lang="sv-SE" sz="1200" kern="1200" dirty="0"/>
            <a:t>o</a:t>
          </a:r>
          <a:r>
            <a:rPr lang="sv-SE" sz="1200" kern="1200" dirty="0">
              <a:solidFill>
                <a:schemeClr val="tx1"/>
              </a:solidFill>
            </a:rPr>
            <a:t>m tre medlemmar eller fler deltar i samma motionstävling/arrangemang. Exempelvis vid deltagande i </a:t>
          </a:r>
          <a:r>
            <a:rPr lang="sv-SE" sz="1200" kern="1200" dirty="0" err="1">
              <a:solidFill>
                <a:schemeClr val="tx1"/>
              </a:solidFill>
            </a:rPr>
            <a:t>stafettvasan</a:t>
          </a:r>
          <a:r>
            <a:rPr lang="sv-SE" sz="1200" kern="1200" dirty="0">
              <a:solidFill>
                <a:schemeClr val="tx1"/>
              </a:solidFill>
            </a:rPr>
            <a:t> eller Lidingöloppet </a:t>
          </a:r>
        </a:p>
      </dsp:txBody>
      <dsp:txXfrm>
        <a:off x="6043912" y="2987838"/>
        <a:ext cx="1943158" cy="1307288"/>
      </dsp:txXfrm>
    </dsp:sp>
    <dsp:sp modelId="{329A9745-52C4-4086-9614-2D01DF5B1A5D}">
      <dsp:nvSpPr>
        <dsp:cNvPr id="0" name=""/>
        <dsp:cNvSpPr/>
      </dsp:nvSpPr>
      <dsp:spPr>
        <a:xfrm>
          <a:off x="8347161" y="625790"/>
          <a:ext cx="2282739" cy="8284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b="1" kern="1200" dirty="0">
              <a:solidFill>
                <a:schemeClr val="bg1"/>
              </a:solidFill>
            </a:rPr>
            <a:t>A</a:t>
          </a:r>
          <a:r>
            <a:rPr lang="sv-SE" sz="1200" b="1" kern="1200" dirty="0">
              <a:solidFill>
                <a:schemeClr val="bg1"/>
              </a:solidFill>
              <a:latin typeface="+mn-lt"/>
            </a:rPr>
            <a:t>k</a:t>
          </a:r>
          <a:r>
            <a:rPr lang="sv-SE" sz="1200" b="1" kern="1200" dirty="0">
              <a:latin typeface="+mn-lt"/>
            </a:rPr>
            <a:t>tiviteter som inte arrangeras av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b="1" i="1" kern="1200" dirty="0">
              <a:latin typeface="+mn-lt"/>
            </a:rPr>
            <a:t>Trafikverkets Fritidsförening i Västernorrland </a:t>
          </a:r>
          <a:r>
            <a:rPr lang="sv-SE" sz="1200" b="1" kern="1200" dirty="0">
              <a:latin typeface="+mn-lt"/>
            </a:rPr>
            <a:t>eller </a:t>
          </a:r>
          <a:r>
            <a:rPr lang="sv-SE" sz="1200" b="1" i="1" kern="1200" dirty="0">
              <a:latin typeface="+mn-lt"/>
            </a:rPr>
            <a:t>Fritidsförbundet</a:t>
          </a:r>
          <a:endParaRPr lang="sv-SE" sz="1200" b="1" i="1" kern="1200" dirty="0">
            <a:solidFill>
              <a:srgbClr val="FF0000"/>
            </a:solidFill>
          </a:endParaRPr>
        </a:p>
      </dsp:txBody>
      <dsp:txXfrm>
        <a:off x="8371425" y="650054"/>
        <a:ext cx="2234211" cy="779897"/>
      </dsp:txXfrm>
    </dsp:sp>
    <dsp:sp modelId="{32C0B8FE-AF53-43E8-B04A-2B608DE82FE1}">
      <dsp:nvSpPr>
        <dsp:cNvPr id="0" name=""/>
        <dsp:cNvSpPr/>
      </dsp:nvSpPr>
      <dsp:spPr>
        <a:xfrm>
          <a:off x="8575435" y="1454216"/>
          <a:ext cx="198541" cy="1209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509"/>
              </a:lnTo>
              <a:lnTo>
                <a:pt x="198541" y="120950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2E6AD-AEB1-4792-A557-1AB09CDE1053}">
      <dsp:nvSpPr>
        <dsp:cNvPr id="0" name=""/>
        <dsp:cNvSpPr/>
      </dsp:nvSpPr>
      <dsp:spPr>
        <a:xfrm>
          <a:off x="8773976" y="1711917"/>
          <a:ext cx="1898738" cy="1903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kern="1200" dirty="0"/>
            <a:t>Fritidsföreningen kan lämna ett </a:t>
          </a:r>
          <a:r>
            <a:rPr lang="sv-SE" sz="1200" b="1" kern="1200" dirty="0"/>
            <a:t>logi- och resebidrag </a:t>
          </a:r>
          <a:r>
            <a:rPr lang="sv-SE" sz="1200" kern="1200" dirty="0">
              <a:solidFill>
                <a:schemeClr val="tx1"/>
              </a:solidFill>
            </a:rPr>
            <a:t>till aktiviteter där tre medlemmar eller fler deltar och aktiviteten går i linje med fritidsföreningens mål. Exempelvis en resa till Boda borg, konstrunda, en teater i närliggande stad.  </a:t>
          </a:r>
        </a:p>
      </dsp:txBody>
      <dsp:txXfrm>
        <a:off x="8829588" y="1767529"/>
        <a:ext cx="1787514" cy="1792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DD5CF-ADA6-40B1-B1B8-8F82FD4326F2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BE319-0086-4730-B052-DE9417B93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265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BE319-0086-4730-B052-DE9417B9325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1940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BE319-0086-4730-B052-DE9417B9325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17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BE319-0086-4730-B052-DE9417B9325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1164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BE319-0086-4730-B052-DE9417B93251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97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66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18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9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713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03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792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356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12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700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21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622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8694-3E4E-4D4F-B633-324A87094039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382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vff.se/fritidsforeningar/vasternorrland/start.aspx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rvff.se/om-oss/stadgar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vff.se/upload/Filer/Vasternorrland/Stadgar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rvff.se/fritidsforeningar/vasternorrland/verksamhetsberattelse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rvff.vasternorrland@trafikverket.se" TargetMode="External"/><Relationship Id="rId4" Type="http://schemas.openxmlformats.org/officeDocument/2006/relationships/hyperlink" Target="http://trvff.se/fritidsforeningar/vasternorrland/start.asp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L-FritidsforeningenVasternorrland2017@trafikverket.local" TargetMode="External"/><Relationship Id="rId3" Type="http://schemas.openxmlformats.org/officeDocument/2006/relationships/hyperlink" Target="http://trvff.se/fritidsforeningar/vasternorrland/start.aspx" TargetMode="External"/><Relationship Id="rId7" Type="http://schemas.openxmlformats.org/officeDocument/2006/relationships/hyperlink" Target="mailto:trvff.vasternorrland@trafikverket.s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vff.se/fritidsforeningar/vasternorrland/start.aspx" TargetMode="External"/><Relationship Id="rId5" Type="http://schemas.openxmlformats.org/officeDocument/2006/relationships/hyperlink" Target="https://arbetsrum.sp.trafikverket.se/sites/20190521180032/home/Sidor/Start.aspx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med rundade hörn 4"/>
          <p:cNvSpPr/>
          <p:nvPr/>
        </p:nvSpPr>
        <p:spPr>
          <a:xfrm>
            <a:off x="936445" y="406400"/>
            <a:ext cx="10355669" cy="59798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840821" y="1984103"/>
            <a:ext cx="6030379" cy="3183350"/>
          </a:xfrm>
        </p:spPr>
        <p:txBody>
          <a:bodyPr>
            <a:noAutofit/>
          </a:bodyPr>
          <a:lstStyle/>
          <a:p>
            <a:r>
              <a:rPr lang="sv-SE" sz="6000" dirty="0"/>
              <a:t>Om vår fritidsförening…</a:t>
            </a:r>
          </a:p>
          <a:p>
            <a:r>
              <a:rPr lang="sv-SE" sz="6000" dirty="0"/>
              <a:t>2024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88" y="1669143"/>
            <a:ext cx="3759233" cy="3046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9172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9488" y="286078"/>
            <a:ext cx="10515600" cy="1325563"/>
          </a:xfrm>
        </p:spPr>
        <p:txBody>
          <a:bodyPr>
            <a:normAutofit/>
          </a:bodyPr>
          <a:lstStyle/>
          <a:p>
            <a:r>
              <a:rPr lang="sv-SE" dirty="0"/>
              <a:t>Bidrag och subventioner för aktiviteter 2024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96F32B1-B1CB-4A8C-AC31-244F87BB8A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2427791"/>
              </p:ext>
            </p:extLst>
          </p:nvPr>
        </p:nvGraphicFramePr>
        <p:xfrm>
          <a:off x="449376" y="870169"/>
          <a:ext cx="10675824" cy="5117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A055D48B-3867-42D3-8AAB-033F3E364CDC}"/>
              </a:ext>
            </a:extLst>
          </p:cNvPr>
          <p:cNvSpPr/>
          <p:nvPr/>
        </p:nvSpPr>
        <p:spPr>
          <a:xfrm>
            <a:off x="723900" y="5417420"/>
            <a:ext cx="10698276" cy="13016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000" b="1" dirty="0"/>
              <a:t>Generella förutsättningar för bidrag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>
                <a:solidFill>
                  <a:schemeClr val="tx1"/>
                </a:solidFill>
              </a:rPr>
              <a:t>För att få bidrag till tävlingar behöver du uppge att du anmäler dig för </a:t>
            </a:r>
            <a:r>
              <a:rPr lang="sv-SE" sz="1000" i="1" dirty="0">
                <a:solidFill>
                  <a:schemeClr val="tx1"/>
                </a:solidFill>
              </a:rPr>
              <a:t>Trafikverkets Fritidsförening i Västernorrland</a:t>
            </a:r>
            <a:r>
              <a:rPr lang="sv-SE" sz="1000" dirty="0">
                <a:solidFill>
                  <a:schemeClr val="tx1"/>
                </a:solidFill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>
                <a:solidFill>
                  <a:schemeClr val="tx1"/>
                </a:solidFill>
                <a:latin typeface="Calibri" panose="020F0502020204030204"/>
              </a:rPr>
              <a:t>Bidrag till startavgifter betalas ut mot verifikation att loppet är betalt och genomfört.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>
                <a:solidFill>
                  <a:schemeClr val="tx1"/>
                </a:solidFill>
                <a:latin typeface="Calibri" panose="020F0502020204030204"/>
              </a:rPr>
              <a:t>Logibidrag betalas ut mot verifikation i efterhand då övernattningen är genomförd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>
                <a:solidFill>
                  <a:schemeClr val="tx1"/>
                </a:solidFill>
                <a:latin typeface="Calibri" panose="020F0502020204030204"/>
              </a:rPr>
              <a:t>Resebidrag betalas ut mot verifikation i efterhand då resan är betald och genomförd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>
                <a:solidFill>
                  <a:schemeClr val="tx1"/>
                </a:solidFill>
                <a:latin typeface="Calibri" panose="020F0502020204030204"/>
              </a:rPr>
              <a:t>Ansökan om bidrag ska skickas in senast 2 månader efter genomförd aktivitet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0" dirty="0">
                <a:solidFill>
                  <a:schemeClr val="tx1"/>
                </a:solidFill>
              </a:rPr>
              <a:t>För </a:t>
            </a:r>
            <a:r>
              <a:rPr lang="sv-SE" sz="1000" b="1" dirty="0">
                <a:solidFill>
                  <a:schemeClr val="tx1"/>
                </a:solidFill>
              </a:rPr>
              <a:t>logi- och resebidrag</a:t>
            </a:r>
            <a:r>
              <a:rPr lang="sv-SE" sz="1000" b="0" dirty="0">
                <a:solidFill>
                  <a:schemeClr val="tx1"/>
                </a:solidFill>
              </a:rPr>
              <a:t> till tävlingar eller aktiviteter som inte arrangeras av Fritidsföreningen eller –förbundet så ges dessa bidrag </a:t>
            </a:r>
            <a:r>
              <a:rPr lang="sv-SE" sz="1000" dirty="0">
                <a:solidFill>
                  <a:schemeClr val="tx1"/>
                </a:solidFill>
              </a:rPr>
              <a:t>först efter beslut i styrelsen. Utöver generella förutsättningar för bidrag så ska fråga om deltagande i aktiviteten/tävlingen gått ut till en större målgrupp ex hela kontoret eller alla medlemmar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106FE79-9DCC-43B5-8CEF-F7400F08B6E7}"/>
              </a:ext>
            </a:extLst>
          </p:cNvPr>
          <p:cNvSpPr/>
          <p:nvPr/>
        </p:nvSpPr>
        <p:spPr>
          <a:xfrm>
            <a:off x="8249830" y="5551148"/>
            <a:ext cx="3023858" cy="517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000" b="1" dirty="0"/>
              <a:t>Läs mer i våra riktlinjer om bidrag på:</a:t>
            </a:r>
          </a:p>
          <a:p>
            <a:r>
              <a:rPr lang="sv-SE" sz="1000" b="1" dirty="0"/>
              <a:t> </a:t>
            </a:r>
            <a:r>
              <a:rPr lang="sv-SE" sz="1000" dirty="0">
                <a:hlinkClick r:id="rId8"/>
              </a:rPr>
              <a:t>Trafikverkets fritidsförbund - Västernorrland (trvff.se)</a:t>
            </a:r>
            <a:endParaRPr lang="sv-SE" sz="10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F3DEE3E-2D01-4124-8191-DD0E82F28D80}"/>
              </a:ext>
            </a:extLst>
          </p:cNvPr>
          <p:cNvSpPr/>
          <p:nvPr/>
        </p:nvSpPr>
        <p:spPr>
          <a:xfrm rot="284588">
            <a:off x="8043227" y="323094"/>
            <a:ext cx="2517508" cy="1890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Beslutades av styrelsen 30 april 2024</a:t>
            </a:r>
          </a:p>
        </p:txBody>
      </p:sp>
    </p:spTree>
    <p:extLst>
      <p:ext uri="{BB962C8B-B14F-4D97-AF65-F5344CB8AC3E}">
        <p14:creationId xmlns:p14="http://schemas.microsoft.com/office/powerpoint/2010/main" val="1917097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35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400" dirty="0">
                <a:latin typeface="+mj-lt"/>
                <a:ea typeface="+mj-ea"/>
                <a:cs typeface="+mj-cs"/>
              </a:rPr>
              <a:t>Bli medlem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71E90ADD-EE9C-47D9-A747-15A3941095BB}"/>
              </a:ext>
            </a:extLst>
          </p:cNvPr>
          <p:cNvSpPr/>
          <p:nvPr/>
        </p:nvSpPr>
        <p:spPr>
          <a:xfrm>
            <a:off x="1203697" y="1965852"/>
            <a:ext cx="97846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cs typeface="Arial" panose="020B0604020202020204" pitchFamily="34" charset="0"/>
              </a:rPr>
              <a:t>För att delta i aktiviteterna och ta del av bidrag måste du vara medlem i Fritidsföreningen. </a:t>
            </a:r>
          </a:p>
          <a:p>
            <a:r>
              <a:rPr lang="sv-SE" sz="1600" b="1" dirty="0">
                <a:cs typeface="Arial" panose="020B0604020202020204" pitchFamily="34" charset="0"/>
              </a:rPr>
              <a:t>Medlemsavgiften är 150 kr/år</a:t>
            </a:r>
            <a:r>
              <a:rPr lang="sv-SE" sz="1600" dirty="0">
                <a:cs typeface="Arial" panose="020B0604020202020204" pitchFamily="34" charset="0"/>
              </a:rPr>
              <a:t> gäller för såväl anställd, anhörig, konsult (som är placerad på våra kontor) som pensionär. </a:t>
            </a:r>
          </a:p>
          <a:p>
            <a:r>
              <a:rPr lang="sv-SE" sz="1600" dirty="0">
                <a:cs typeface="Arial" panose="020B0604020202020204" pitchFamily="34" charset="0"/>
              </a:rPr>
              <a:t>Betala gärna via </a:t>
            </a:r>
            <a:r>
              <a:rPr lang="sv-SE" sz="1600" dirty="0" err="1">
                <a:cs typeface="Arial" panose="020B0604020202020204" pitchFamily="34" charset="0"/>
              </a:rPr>
              <a:t>Swish</a:t>
            </a:r>
            <a:r>
              <a:rPr lang="sv-SE" sz="1600" dirty="0">
                <a:cs typeface="Arial" panose="020B0604020202020204" pitchFamily="34" charset="0"/>
              </a:rPr>
              <a:t>, se QR kod eller tel.nr. nedan, ta kontakt med vår kassör om du inte har tillgång till </a:t>
            </a:r>
            <a:r>
              <a:rPr lang="sv-SE" sz="1600" dirty="0" err="1">
                <a:cs typeface="Arial" panose="020B0604020202020204" pitchFamily="34" charset="0"/>
              </a:rPr>
              <a:t>Swish</a:t>
            </a:r>
            <a:r>
              <a:rPr lang="sv-SE" sz="1600" dirty="0">
                <a:cs typeface="Arial" panose="020B0604020202020204" pitchFamily="34" charset="0"/>
              </a:rPr>
              <a:t>. 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5B74505-6848-4F23-98A1-465F830B46CC}"/>
              </a:ext>
            </a:extLst>
          </p:cNvPr>
          <p:cNvSpPr txBox="1"/>
          <p:nvPr/>
        </p:nvSpPr>
        <p:spPr>
          <a:xfrm>
            <a:off x="4871674" y="5668933"/>
            <a:ext cx="244864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Tel.nr: 123 494 4 393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49FD8250-A892-47E2-B1BD-4A66127A8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442" y="3465051"/>
            <a:ext cx="2217111" cy="2217111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3A4477F0-61B0-47F3-8C56-9F71B655C500}"/>
              </a:ext>
            </a:extLst>
          </p:cNvPr>
          <p:cNvSpPr txBox="1"/>
          <p:nvPr/>
        </p:nvSpPr>
        <p:spPr>
          <a:xfrm>
            <a:off x="5045485" y="3290500"/>
            <a:ext cx="2101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Betalning av </a:t>
            </a:r>
            <a:r>
              <a:rPr lang="sv-SE" sz="1200" b="1" dirty="0" err="1"/>
              <a:t>medlemsavg</a:t>
            </a:r>
            <a:r>
              <a:rPr lang="sv-SE" sz="1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153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35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Länkar till mer info</a:t>
            </a:r>
            <a:endParaRPr lang="sv-SE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4867EDDE-6FF9-4CA3-B292-824DF64DD487}"/>
              </a:ext>
            </a:extLst>
          </p:cNvPr>
          <p:cNvSpPr/>
          <p:nvPr/>
        </p:nvSpPr>
        <p:spPr>
          <a:xfrm>
            <a:off x="3159311" y="1588023"/>
            <a:ext cx="6269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cs typeface="Arial" panose="020B0604020202020204" pitchFamily="34" charset="0"/>
              </a:rPr>
              <a:t>Fritidsföreningen Västernorrland </a:t>
            </a:r>
            <a:r>
              <a:rPr lang="sv-SE" sz="1600" dirty="0">
                <a:cs typeface="Arial" panose="020B0604020202020204" pitchFamily="34" charset="0"/>
              </a:rPr>
              <a:t>anordnar en rad aktiviteter som exempelvis fester, kultur, middag, yoga, sportresor, träningar och mycket annat. Läs mer på vår hemsida, se QR kod.</a:t>
            </a:r>
          </a:p>
          <a:p>
            <a:endParaRPr lang="sv-SE" sz="1600" i="1" dirty="0">
              <a:cs typeface="Arial" panose="020B0604020202020204" pitchFamily="34" charset="0"/>
            </a:endParaRPr>
          </a:p>
          <a:p>
            <a:r>
              <a:rPr lang="sv-SE" sz="1600" b="1" dirty="0">
                <a:cs typeface="Arial" panose="020B0604020202020204" pitchFamily="34" charset="0"/>
              </a:rPr>
              <a:t>Våra två sektioner </a:t>
            </a:r>
            <a:r>
              <a:rPr lang="sv-SE" sz="1600" dirty="0">
                <a:cs typeface="Arial" panose="020B0604020202020204" pitchFamily="34" charset="0"/>
              </a:rPr>
              <a:t>tar hand om flera aktiviteter och lista över kontaktpersoner finns till höger</a:t>
            </a:r>
          </a:p>
          <a:p>
            <a:r>
              <a:rPr lang="sv-SE" sz="1600" dirty="0">
                <a:cs typeface="Arial" panose="020B0604020202020204" pitchFamily="34" charset="0"/>
              </a:rPr>
              <a:t>Du kanske till och med har förslag på någon bra aktivitet och/eller även vill vara med och ordna något själv? Se vårt 7-stegsprogram på hemsidan hur man gör. 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7CCF591D-F51E-4DFD-B5EA-E2D2F1E47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7449" y="4558649"/>
            <a:ext cx="1546203" cy="517197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0A2C234C-3B62-46B0-976A-1D1A224D34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434" y="4498006"/>
            <a:ext cx="1669212" cy="641692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D0315525-8779-4F2F-BC8A-69AB781F2E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9540" y="5352861"/>
            <a:ext cx="1043367" cy="95975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B777AF1C-BEE7-4993-81CC-6916A1E23C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6235" y="1303962"/>
            <a:ext cx="1036017" cy="982338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D3BDE1FD-0EC8-4DD2-96DC-42A2F636CC8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451" y="5221113"/>
            <a:ext cx="1213864" cy="1213864"/>
          </a:xfrm>
          <a:prstGeom prst="rect">
            <a:avLst/>
          </a:prstGeom>
        </p:spPr>
      </p:pic>
      <p:sp>
        <p:nvSpPr>
          <p:cNvPr id="16" name="textruta 15">
            <a:extLst>
              <a:ext uri="{FF2B5EF4-FFF2-40B4-BE49-F238E27FC236}">
                <a16:creationId xmlns:a16="http://schemas.microsoft.com/office/drawing/2014/main" id="{17039DCB-525A-44BE-BBE5-E5976A209A51}"/>
              </a:ext>
            </a:extLst>
          </p:cNvPr>
          <p:cNvSpPr txBox="1"/>
          <p:nvPr/>
        </p:nvSpPr>
        <p:spPr>
          <a:xfrm>
            <a:off x="1638947" y="2182877"/>
            <a:ext cx="1150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Västernorrlands </a:t>
            </a:r>
          </a:p>
          <a:p>
            <a:pPr algn="ctr"/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fritidsförening </a:t>
            </a:r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F223F754-57EA-4DD0-B239-212080CDE4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946" y="2716299"/>
            <a:ext cx="1150589" cy="1150589"/>
          </a:xfrm>
          <a:prstGeom prst="rect">
            <a:avLst/>
          </a:prstGeom>
        </p:spPr>
      </p:pic>
      <p:sp>
        <p:nvSpPr>
          <p:cNvPr id="18" name="textruta 17">
            <a:extLst>
              <a:ext uri="{FF2B5EF4-FFF2-40B4-BE49-F238E27FC236}">
                <a16:creationId xmlns:a16="http://schemas.microsoft.com/office/drawing/2014/main" id="{9FE6E69D-30ED-464B-922E-7A7556D6F692}"/>
              </a:ext>
            </a:extLst>
          </p:cNvPr>
          <p:cNvSpPr txBox="1"/>
          <p:nvPr/>
        </p:nvSpPr>
        <p:spPr>
          <a:xfrm>
            <a:off x="7984315" y="5366380"/>
            <a:ext cx="35941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dirty="0" err="1">
                <a:cs typeface="Arial" panose="020B0604020202020204" pitchFamily="34" charset="0"/>
              </a:rPr>
              <a:t>Vägstugan</a:t>
            </a:r>
            <a:r>
              <a:rPr lang="sv-SE" sz="1800" dirty="0">
                <a:cs typeface="Arial" panose="020B0604020202020204" pitchFamily="34" charset="0"/>
              </a:rPr>
              <a:t> som också ligger under förbundet erbjuder möjlighet att hyra fina stugor, se QR kod.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CC092974-2F19-4213-B8F6-01550FDD0017}"/>
              </a:ext>
            </a:extLst>
          </p:cNvPr>
          <p:cNvSpPr txBox="1"/>
          <p:nvPr/>
        </p:nvSpPr>
        <p:spPr>
          <a:xfrm>
            <a:off x="2036551" y="5249137"/>
            <a:ext cx="36521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cs typeface="Arial" panose="020B0604020202020204" pitchFamily="34" charset="0"/>
              </a:rPr>
              <a:t>Fritidsföreningarna lyder under </a:t>
            </a:r>
            <a:r>
              <a:rPr lang="sv-SE" sz="1800" b="1" dirty="0">
                <a:cs typeface="Arial" panose="020B0604020202020204" pitchFamily="34" charset="0"/>
              </a:rPr>
              <a:t>Trafikverkets Fritidsförbund </a:t>
            </a:r>
            <a:r>
              <a:rPr lang="sv-SE" sz="1800" dirty="0">
                <a:cs typeface="Arial" panose="020B0604020202020204" pitchFamily="34" charset="0"/>
              </a:rPr>
              <a:t>och för att ta del av vilka riksaktiviteter förbundet ordnar, se QR kod.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2A0989C9-38FF-4C94-93C3-9D95E2E3FCDB}"/>
              </a:ext>
            </a:extLst>
          </p:cNvPr>
          <p:cNvSpPr/>
          <p:nvPr/>
        </p:nvSpPr>
        <p:spPr>
          <a:xfrm>
            <a:off x="6503300" y="4386358"/>
            <a:ext cx="4967921" cy="204861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67E5A8A3-98F8-4977-AE57-DB873C912C78}"/>
              </a:ext>
            </a:extLst>
          </p:cNvPr>
          <p:cNvSpPr/>
          <p:nvPr/>
        </p:nvSpPr>
        <p:spPr>
          <a:xfrm>
            <a:off x="745326" y="4386358"/>
            <a:ext cx="5071169" cy="204861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78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199894"/>
              </p:ext>
            </p:extLst>
          </p:nvPr>
        </p:nvGraphicFramePr>
        <p:xfrm>
          <a:off x="3416919" y="165253"/>
          <a:ext cx="9206217" cy="5740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dobjekt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21512" y="307430"/>
            <a:ext cx="10515600" cy="1003715"/>
          </a:xfrm>
        </p:spPr>
        <p:txBody>
          <a:bodyPr>
            <a:normAutofit/>
          </a:bodyPr>
          <a:lstStyle/>
          <a:p>
            <a:r>
              <a:rPr lang="sv-SE" dirty="0"/>
              <a:t>Organisation 2024</a:t>
            </a: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C1F27996-F7A7-46B2-AA8D-D7C1EE9D0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46828"/>
              </p:ext>
            </p:extLst>
          </p:nvPr>
        </p:nvGraphicFramePr>
        <p:xfrm>
          <a:off x="513107" y="1216741"/>
          <a:ext cx="4073641" cy="18187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9764">
                  <a:extLst>
                    <a:ext uri="{9D8B030D-6E8A-4147-A177-3AD203B41FA5}">
                      <a16:colId xmlns:a16="http://schemas.microsoft.com/office/drawing/2014/main" val="3435766061"/>
                    </a:ext>
                  </a:extLst>
                </a:gridCol>
                <a:gridCol w="2263877">
                  <a:extLst>
                    <a:ext uri="{9D8B030D-6E8A-4147-A177-3AD203B41FA5}">
                      <a16:colId xmlns:a16="http://schemas.microsoft.com/office/drawing/2014/main" val="3034078825"/>
                    </a:ext>
                  </a:extLst>
                </a:gridCol>
              </a:tblGrid>
              <a:tr h="248955">
                <a:tc>
                  <a:txBody>
                    <a:bodyPr/>
                    <a:lstStyle/>
                    <a:p>
                      <a:r>
                        <a:rPr lang="sv-SE" sz="1000" dirty="0"/>
                        <a:t>Styrelsen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64953"/>
                  </a:ext>
                </a:extLst>
              </a:tr>
              <a:tr h="248955">
                <a:tc>
                  <a:txBody>
                    <a:bodyPr/>
                    <a:lstStyle/>
                    <a:p>
                      <a:r>
                        <a:rPr lang="sv-SE" sz="1000" dirty="0"/>
                        <a:t>Ordförande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Frida Angelöw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808497"/>
                  </a:ext>
                </a:extLst>
              </a:tr>
              <a:tr h="248955">
                <a:tc>
                  <a:txBody>
                    <a:bodyPr/>
                    <a:lstStyle/>
                    <a:p>
                      <a:r>
                        <a:rPr lang="sv-SE" sz="1000" dirty="0"/>
                        <a:t>Vise ordförande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Christoffer Danielsson</a:t>
                      </a:r>
                      <a:endParaRPr lang="sv-S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425559"/>
                  </a:ext>
                </a:extLst>
              </a:tr>
              <a:tr h="248955">
                <a:tc>
                  <a:txBody>
                    <a:bodyPr/>
                    <a:lstStyle/>
                    <a:p>
                      <a:r>
                        <a:rPr lang="sv-SE" sz="1000" dirty="0"/>
                        <a:t>Sekreterare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Idha Wänglund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65777"/>
                  </a:ext>
                </a:extLst>
              </a:tr>
              <a:tr h="23915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>
                          <a:solidFill>
                            <a:schemeClr val="dk1"/>
                          </a:solidFill>
                        </a:rPr>
                        <a:t>Ledamot för ett år 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Christoffer Danielsson, Lisa Nordmark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433856"/>
                  </a:ext>
                </a:extLst>
              </a:tr>
              <a:tr h="248955"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</a:rPr>
                        <a:t>Ledamot för två år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Idha Wänglund, Boel Wasell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134555"/>
                  </a:ext>
                </a:extLst>
              </a:tr>
              <a:tr h="330119"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</a:rPr>
                        <a:t>Suppleanter för ett år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Anton Lindberg, Annika Nilsson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559094"/>
                  </a:ext>
                </a:extLst>
              </a:tr>
            </a:tbl>
          </a:graphicData>
        </a:graphic>
      </p:graphicFrame>
      <p:graphicFrame>
        <p:nvGraphicFramePr>
          <p:cNvPr id="7" name="Tabell 2">
            <a:extLst>
              <a:ext uri="{FF2B5EF4-FFF2-40B4-BE49-F238E27FC236}">
                <a16:creationId xmlns:a16="http://schemas.microsoft.com/office/drawing/2014/main" id="{CDC449A2-8D5E-4E66-80C7-B061C8C2A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14302"/>
              </p:ext>
            </p:extLst>
          </p:nvPr>
        </p:nvGraphicFramePr>
        <p:xfrm>
          <a:off x="513106" y="3154314"/>
          <a:ext cx="4073641" cy="10822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1469">
                  <a:extLst>
                    <a:ext uri="{9D8B030D-6E8A-4147-A177-3AD203B41FA5}">
                      <a16:colId xmlns:a16="http://schemas.microsoft.com/office/drawing/2014/main" val="3435766061"/>
                    </a:ext>
                  </a:extLst>
                </a:gridCol>
                <a:gridCol w="2272172">
                  <a:extLst>
                    <a:ext uri="{9D8B030D-6E8A-4147-A177-3AD203B41FA5}">
                      <a16:colId xmlns:a16="http://schemas.microsoft.com/office/drawing/2014/main" val="3034078825"/>
                    </a:ext>
                  </a:extLst>
                </a:gridCol>
              </a:tblGrid>
              <a:tr h="240956">
                <a:tc>
                  <a:txBody>
                    <a:bodyPr/>
                    <a:lstStyle/>
                    <a:p>
                      <a:r>
                        <a:rPr lang="sv-SE" sz="1000" dirty="0"/>
                        <a:t>Revisorer o valberedning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64953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r>
                        <a:rPr lang="sv-SE" sz="1000" dirty="0"/>
                        <a:t>Revisorer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Karin Persson, Erika Andersson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808497"/>
                  </a:ext>
                </a:extLst>
              </a:tr>
              <a:tr h="24095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>
                          <a:solidFill>
                            <a:schemeClr val="dk1"/>
                          </a:solidFill>
                        </a:rPr>
                        <a:t>Revisorssuppleanter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Sara </a:t>
                      </a:r>
                      <a:r>
                        <a:rPr lang="sv-SE" sz="1000" kern="1200" dirty="0" err="1">
                          <a:solidFill>
                            <a:schemeClr val="dk1"/>
                          </a:solidFill>
                          <a:effectLst/>
                        </a:rPr>
                        <a:t>Storgärd</a:t>
                      </a:r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, Jörgen Nilsson</a:t>
                      </a:r>
                      <a:endParaRPr lang="sv-S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425559"/>
                  </a:ext>
                </a:extLst>
              </a:tr>
              <a:tr h="327777">
                <a:tc>
                  <a:txBody>
                    <a:bodyPr/>
                    <a:lstStyle/>
                    <a:p>
                      <a:r>
                        <a:rPr lang="sv-SE" sz="1000" dirty="0"/>
                        <a:t>Valberedning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Anna Dahlman, Mikael Backebjörk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65777"/>
                  </a:ext>
                </a:extLst>
              </a:tr>
            </a:tbl>
          </a:graphicData>
        </a:graphic>
      </p:graphicFrame>
      <p:graphicFrame>
        <p:nvGraphicFramePr>
          <p:cNvPr id="8" name="Tabell 2">
            <a:extLst>
              <a:ext uri="{FF2B5EF4-FFF2-40B4-BE49-F238E27FC236}">
                <a16:creationId xmlns:a16="http://schemas.microsoft.com/office/drawing/2014/main" id="{18F83477-C38D-45F6-A375-BA042DBB3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155846"/>
              </p:ext>
            </p:extLst>
          </p:nvPr>
        </p:nvGraphicFramePr>
        <p:xfrm>
          <a:off x="513106" y="4422287"/>
          <a:ext cx="4331739" cy="19284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6619">
                  <a:extLst>
                    <a:ext uri="{9D8B030D-6E8A-4147-A177-3AD203B41FA5}">
                      <a16:colId xmlns:a16="http://schemas.microsoft.com/office/drawing/2014/main" val="3435766061"/>
                    </a:ext>
                  </a:extLst>
                </a:gridCol>
                <a:gridCol w="2025120">
                  <a:extLst>
                    <a:ext uri="{9D8B030D-6E8A-4147-A177-3AD203B41FA5}">
                      <a16:colId xmlns:a16="http://schemas.microsoft.com/office/drawing/2014/main" val="3034078825"/>
                    </a:ext>
                  </a:extLst>
                </a:gridCol>
              </a:tblGrid>
              <a:tr h="264365">
                <a:tc>
                  <a:txBody>
                    <a:bodyPr/>
                    <a:lstStyle/>
                    <a:p>
                      <a:r>
                        <a:rPr lang="sv-SE" sz="1000" dirty="0"/>
                        <a:t>Sektioner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64953"/>
                  </a:ext>
                </a:extLst>
              </a:tr>
              <a:tr h="359621">
                <a:tc>
                  <a:txBody>
                    <a:bodyPr/>
                    <a:lstStyle/>
                    <a:p>
                      <a:r>
                        <a:rPr lang="sv-SE" sz="1000" b="1" kern="1200" dirty="0">
                          <a:solidFill>
                            <a:schemeClr val="dk1"/>
                          </a:solidFill>
                        </a:rPr>
                        <a:t>Motion och Hobby </a:t>
                      </a:r>
                      <a:r>
                        <a:rPr lang="sv-SE" sz="1000" b="0" kern="1200" dirty="0">
                          <a:solidFill>
                            <a:schemeClr val="dk1"/>
                          </a:solidFill>
                        </a:rPr>
                        <a:t>s</a:t>
                      </a:r>
                      <a:r>
                        <a:rPr lang="sv-SE" sz="1000" b="0" dirty="0"/>
                        <a:t>a</a:t>
                      </a:r>
                      <a:r>
                        <a:rPr lang="sv-SE" sz="1000" dirty="0"/>
                        <a:t>mmankallande</a:t>
                      </a:r>
                      <a:endParaRPr lang="sv-SE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Mikael Backebjörk 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808497"/>
                  </a:ext>
                </a:extLst>
              </a:tr>
              <a:tr h="2643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>
                          <a:solidFill>
                            <a:schemeClr val="dk1"/>
                          </a:solidFill>
                        </a:rPr>
                        <a:t>sektionsledarmot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Anders Westlund, Jimmy Dahlbom, Jan Mattsson, Maria Lundgren</a:t>
                      </a:r>
                      <a:endParaRPr lang="sv-S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425559"/>
                  </a:ext>
                </a:extLst>
              </a:tr>
              <a:tr h="359621">
                <a:tc>
                  <a:txBody>
                    <a:bodyPr/>
                    <a:lstStyle/>
                    <a:p>
                      <a:r>
                        <a:rPr lang="sv-SE" sz="1000" b="1" dirty="0"/>
                        <a:t>Kultur &amp; Event </a:t>
                      </a:r>
                      <a:r>
                        <a:rPr lang="sv-SE" sz="1000" dirty="0"/>
                        <a:t>Sammankallande</a:t>
                      </a:r>
                      <a:endParaRPr lang="sv-SE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Christoffer Danielsson</a:t>
                      </a:r>
                      <a:endParaRPr lang="sv-S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65777"/>
                  </a:ext>
                </a:extLst>
              </a:tr>
              <a:tr h="359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dirty="0">
                          <a:solidFill>
                            <a:schemeClr val="dk1"/>
                          </a:solidFill>
                        </a:rPr>
                        <a:t>sektionsledarmot</a:t>
                      </a:r>
                      <a:endParaRPr lang="sv-S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dk1"/>
                          </a:solidFill>
                          <a:effectLst/>
                        </a:rPr>
                        <a:t>Jens Josefsson, Anton Norberg, Anton Lindberg, Malin Andersson, Madelen Grannas, Stina Sundström</a:t>
                      </a:r>
                      <a:endParaRPr lang="sv-S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121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45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3580"/>
            <a:ext cx="10515600" cy="1325563"/>
          </a:xfrm>
        </p:spPr>
        <p:txBody>
          <a:bodyPr/>
          <a:lstStyle/>
          <a:p>
            <a:r>
              <a:rPr lang="sv-SE" dirty="0"/>
              <a:t>Vem gör vad?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260250" y="2067976"/>
            <a:ext cx="2632166" cy="564422"/>
          </a:xfrm>
        </p:spPr>
        <p:txBody>
          <a:bodyPr>
            <a:normAutofit/>
          </a:bodyPr>
          <a:lstStyle/>
          <a:p>
            <a:r>
              <a:rPr lang="sv-SE" sz="1200" dirty="0"/>
              <a:t>Planerar, budgeterar, genomför och redovisar aktiviteter</a:t>
            </a:r>
          </a:p>
        </p:txBody>
      </p:sp>
      <p:sp>
        <p:nvSpPr>
          <p:cNvPr id="9" name="Platshållare för innehåll 7"/>
          <p:cNvSpPr txBox="1">
            <a:spLocks/>
          </p:cNvSpPr>
          <p:nvPr/>
        </p:nvSpPr>
        <p:spPr>
          <a:xfrm>
            <a:off x="274320" y="3309672"/>
            <a:ext cx="2618096" cy="2317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Stöttar sektioner</a:t>
            </a:r>
          </a:p>
          <a:p>
            <a:r>
              <a:rPr lang="sv-SE" sz="1200" dirty="0"/>
              <a:t>Håller ihop ekonomin för föreningen</a:t>
            </a:r>
          </a:p>
          <a:p>
            <a:r>
              <a:rPr lang="sv-SE" sz="1200" dirty="0"/>
              <a:t>Sammanställer VP och budgetunderlag till förbundet</a:t>
            </a:r>
          </a:p>
          <a:p>
            <a:r>
              <a:rPr lang="sv-SE" sz="1200" dirty="0"/>
              <a:t>Redovisar vad som gjorts till förbundet</a:t>
            </a:r>
          </a:p>
          <a:p>
            <a:r>
              <a:rPr lang="sv-SE" sz="1200" dirty="0"/>
              <a:t>Vidareförmedlar info från förbundet</a:t>
            </a:r>
          </a:p>
        </p:txBody>
      </p:sp>
      <p:sp>
        <p:nvSpPr>
          <p:cNvPr id="10" name="Platshållare för innehåll 7"/>
          <p:cNvSpPr txBox="1">
            <a:spLocks/>
          </p:cNvSpPr>
          <p:nvPr/>
        </p:nvSpPr>
        <p:spPr>
          <a:xfrm>
            <a:off x="8629649" y="4528366"/>
            <a:ext cx="3369755" cy="1986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För fritidsföreningarnas talan i dialog med TRV</a:t>
            </a:r>
          </a:p>
          <a:p>
            <a:r>
              <a:rPr lang="sv-SE" sz="1200" dirty="0"/>
              <a:t>Fördelar pengar mellan olika fritidsföreningar utifrån inskickad budget</a:t>
            </a:r>
          </a:p>
          <a:p>
            <a:r>
              <a:rPr lang="sv-SE" sz="1200" dirty="0"/>
              <a:t>Förbundsstyrelse </a:t>
            </a:r>
          </a:p>
          <a:p>
            <a:r>
              <a:rPr lang="sv-SE" sz="1200" dirty="0"/>
              <a:t>Förbundsstämma där 2 representanter per förening deltar </a:t>
            </a:r>
          </a:p>
          <a:p>
            <a:r>
              <a:rPr lang="sv-SE" sz="1200" dirty="0"/>
              <a:t>Ordnar förbundsaktiviteter</a:t>
            </a:r>
          </a:p>
        </p:txBody>
      </p:sp>
      <p:cxnSp>
        <p:nvCxnSpPr>
          <p:cNvPr id="16" name="Rak pilkoppling 15"/>
          <p:cNvCxnSpPr>
            <a:cxnSpLocks/>
          </p:cNvCxnSpPr>
          <p:nvPr/>
        </p:nvCxnSpPr>
        <p:spPr>
          <a:xfrm flipH="1">
            <a:off x="7789493" y="5638464"/>
            <a:ext cx="840156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93AAF8E5-5AE4-4578-9874-6A7FAC095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247" y="1331920"/>
            <a:ext cx="5102178" cy="4824509"/>
          </a:xfrm>
          <a:prstGeom prst="rect">
            <a:avLst/>
          </a:prstGeom>
        </p:spPr>
      </p:pic>
      <p:cxnSp>
        <p:nvCxnSpPr>
          <p:cNvPr id="13" name="Rak pilkoppling 12"/>
          <p:cNvCxnSpPr>
            <a:cxnSpLocks/>
          </p:cNvCxnSpPr>
          <p:nvPr/>
        </p:nvCxnSpPr>
        <p:spPr>
          <a:xfrm>
            <a:off x="2466975" y="4073594"/>
            <a:ext cx="1647825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koppling 18"/>
          <p:cNvCxnSpPr>
            <a:cxnSpLocks/>
          </p:cNvCxnSpPr>
          <p:nvPr/>
        </p:nvCxnSpPr>
        <p:spPr>
          <a:xfrm>
            <a:off x="2751299" y="2352280"/>
            <a:ext cx="1105806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01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3580"/>
            <a:ext cx="10515600" cy="1325563"/>
          </a:xfrm>
        </p:spPr>
        <p:txBody>
          <a:bodyPr/>
          <a:lstStyle/>
          <a:p>
            <a:r>
              <a:rPr lang="sv-SE" dirty="0"/>
              <a:t>Mål utifrån stadgar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415025" y="5752093"/>
            <a:ext cx="5257800" cy="467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dirty="0"/>
              <a:t>Länk: </a:t>
            </a:r>
            <a:r>
              <a:rPr lang="sv-SE" sz="1800" dirty="0">
                <a:hlinkClick r:id="rId2"/>
              </a:rPr>
              <a:t>Trafikverkets fritidsförbund - Stadgar (trvff.se)</a:t>
            </a:r>
            <a:endParaRPr lang="sv-SE" sz="1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latshållare för innehåll 2"/>
          <p:cNvSpPr txBox="1">
            <a:spLocks/>
          </p:cNvSpPr>
          <p:nvPr/>
        </p:nvSpPr>
        <p:spPr>
          <a:xfrm>
            <a:off x="838200" y="1631489"/>
            <a:ext cx="48482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b="1" dirty="0"/>
              <a:t>Fritidsföreningen</a:t>
            </a:r>
            <a:endParaRPr lang="sv-SE" dirty="0"/>
          </a:p>
          <a:p>
            <a:pPr marL="0" indent="0">
              <a:buNone/>
            </a:pPr>
            <a:r>
              <a:rPr lang="sv-SE" sz="1800" dirty="0"/>
              <a:t>Fritidsföreningens uppgift består av att till föreningens medlemmar: </a:t>
            </a:r>
          </a:p>
          <a:p>
            <a:r>
              <a:rPr lang="sv-SE" sz="1800" b="1" dirty="0"/>
              <a:t>Erbjuda stimulerande fritidsaktiviteter i egen regi</a:t>
            </a:r>
          </a:p>
          <a:p>
            <a:r>
              <a:rPr lang="sv-SE" sz="1800" dirty="0"/>
              <a:t>förmedla kontakter till/med andra föreningar/organisationer</a:t>
            </a:r>
          </a:p>
          <a:p>
            <a:r>
              <a:rPr lang="sv-SE" sz="1800" dirty="0"/>
              <a:t>sprida information och idéer</a:t>
            </a:r>
          </a:p>
          <a:p>
            <a:r>
              <a:rPr lang="sv-SE" sz="1800" b="1" dirty="0"/>
              <a:t>verka för samhörighet och kamratskap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415025" y="1692318"/>
            <a:ext cx="5034025" cy="420095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4500" b="1" dirty="0"/>
              <a:t>Fritidsförbundet</a:t>
            </a:r>
          </a:p>
          <a:p>
            <a:pPr marL="0" indent="0">
              <a:buNone/>
            </a:pPr>
            <a:r>
              <a:rPr lang="sv-SE" sz="2900" dirty="0"/>
              <a:t>Förbundets uppgift är att svara för fortlöpande utveckling av fritidsverksamheten i Trafikverket samt att erbjuda aktiviteter på riksplanet och stödja fritidsföreningarnas verksamhet.</a:t>
            </a:r>
            <a:br>
              <a:rPr lang="sv-SE" sz="2900" dirty="0"/>
            </a:br>
            <a:br>
              <a:rPr lang="sv-SE" sz="2900" dirty="0"/>
            </a:br>
            <a:r>
              <a:rPr lang="sv-SE" sz="2900" dirty="0"/>
              <a:t>Förbundets verksamhetsutbud ska bygga på att erbjuda en </a:t>
            </a:r>
            <a:r>
              <a:rPr lang="sv-SE" sz="2900" b="1" dirty="0"/>
              <a:t>stimulerande fritidsverksamhet</a:t>
            </a:r>
            <a:r>
              <a:rPr lang="sv-SE" sz="2900" dirty="0"/>
              <a:t>. </a:t>
            </a:r>
          </a:p>
          <a:p>
            <a:pPr marL="0" indent="0">
              <a:buNone/>
            </a:pPr>
            <a:r>
              <a:rPr lang="sv-SE" sz="2900" dirty="0"/>
              <a:t>Verksamheten skall utformas så att den genom olika former </a:t>
            </a:r>
            <a:r>
              <a:rPr lang="sv-SE" sz="2900" b="1" dirty="0"/>
              <a:t>blir tillgänglig för alla med hänsyn till var och ens förutsättningar och värderingar</a:t>
            </a:r>
            <a:r>
              <a:rPr lang="sv-SE" sz="2900" dirty="0"/>
              <a:t>. </a:t>
            </a:r>
          </a:p>
          <a:p>
            <a:pPr marL="0" indent="0">
              <a:buNone/>
            </a:pPr>
            <a:r>
              <a:rPr lang="sv-SE" sz="2900" dirty="0"/>
              <a:t>Verksamheten skall främja samarbete, samhörighet och kamratskap bland Trafikverkets anställda och bedrivas i nära samarbete med Trafikverkets organ i personal och arbetsmiljöfrågor samt med andra funktioner inom och utom Trafikverket. </a:t>
            </a:r>
            <a:br>
              <a:rPr lang="sv-SE" sz="2900" dirty="0"/>
            </a:br>
            <a:endParaRPr lang="sv-SE" sz="2900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38200" y="5769539"/>
            <a:ext cx="4757800" cy="59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/>
              <a:t>Länk: </a:t>
            </a:r>
            <a:r>
              <a:rPr lang="sv-SE" sz="1800" dirty="0">
                <a:hlinkClick r:id="rId4"/>
              </a:rPr>
              <a:t>Stadgar fritidsföreningen</a:t>
            </a:r>
          </a:p>
        </p:txBody>
      </p:sp>
    </p:spTree>
    <p:extLst>
      <p:ext uri="{BB962C8B-B14F-4D97-AF65-F5344CB8AC3E}">
        <p14:creationId xmlns:p14="http://schemas.microsoft.com/office/powerpoint/2010/main" val="236277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3580"/>
            <a:ext cx="10515600" cy="1325563"/>
          </a:xfrm>
        </p:spPr>
        <p:txBody>
          <a:bodyPr/>
          <a:lstStyle/>
          <a:p>
            <a:r>
              <a:rPr lang="sv-SE" dirty="0"/>
              <a:t>Uppgifter för en sektion under året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Planera, budgetera, genomföra och redovisa aktiviteter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Ta fram en </a:t>
            </a:r>
            <a:r>
              <a:rPr lang="sv-SE" sz="2400" b="1" dirty="0"/>
              <a:t>sammanställd årsbudget</a:t>
            </a:r>
            <a:r>
              <a:rPr lang="sv-SE" sz="2400" dirty="0"/>
              <a:t>, för planerade aktiviteter 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Till styrelsen </a:t>
            </a:r>
            <a:r>
              <a:rPr lang="sv-SE" sz="2400" b="1" dirty="0"/>
              <a:t>redovisa antal aktiviteter </a:t>
            </a:r>
            <a:r>
              <a:rPr lang="sv-SE" sz="2400" dirty="0"/>
              <a:t>och hur många som deltagit per månad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Skriva om årets aktiviteter i </a:t>
            </a:r>
            <a:r>
              <a:rPr lang="sv-SE" sz="2400" b="1" dirty="0"/>
              <a:t>verksamhetsberättelsen </a:t>
            </a:r>
            <a:r>
              <a:rPr lang="sv-SE" sz="2400" dirty="0"/>
              <a:t>(</a:t>
            </a:r>
            <a:r>
              <a:rPr lang="sv-SE" sz="2400" dirty="0">
                <a:hlinkClick r:id="rId2"/>
              </a:rPr>
              <a:t>Här finns tidigare verksamhetsberättelser</a:t>
            </a:r>
            <a:r>
              <a:rPr lang="sv-SE" sz="2400" dirty="0"/>
              <a:t>)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3258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3580"/>
            <a:ext cx="10515600" cy="1325563"/>
          </a:xfrm>
        </p:spPr>
        <p:txBody>
          <a:bodyPr/>
          <a:lstStyle/>
          <a:p>
            <a:r>
              <a:rPr lang="sv-SE" dirty="0"/>
              <a:t>Uppgifter för styrelsen under året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b="1" dirty="0"/>
              <a:t>ÅRSMÖTE</a:t>
            </a:r>
            <a:r>
              <a:rPr lang="sv-SE" dirty="0"/>
              <a:t>: Planera, förbereda och genomföra årsmöte, vilket är föreningens högsta beslutande organ</a:t>
            </a:r>
          </a:p>
          <a:p>
            <a:r>
              <a:rPr lang="sv-SE" dirty="0"/>
              <a:t>Årligen </a:t>
            </a:r>
            <a:r>
              <a:rPr lang="sv-SE" b="1" dirty="0"/>
              <a:t>upprätta förslag till verksamhetsplan inklusive budgetförslag</a:t>
            </a:r>
            <a:r>
              <a:rPr lang="sv-SE" dirty="0"/>
              <a:t>, resultat-, balansräkning och verksamhetsberättelse samt i övrigt förbereda årsmötesärendena.</a:t>
            </a:r>
          </a:p>
          <a:p>
            <a:r>
              <a:rPr lang="sv-SE" dirty="0"/>
              <a:t>Ha regelbundna </a:t>
            </a:r>
            <a:r>
              <a:rPr lang="sv-SE" b="1" dirty="0"/>
              <a:t>styrelsemöten</a:t>
            </a:r>
            <a:r>
              <a:rPr lang="sv-SE" dirty="0"/>
              <a:t> under året</a:t>
            </a:r>
          </a:p>
          <a:p>
            <a:r>
              <a:rPr lang="sv-SE" dirty="0"/>
              <a:t>Ha koll på </a:t>
            </a:r>
            <a:r>
              <a:rPr lang="sv-SE" b="1" dirty="0"/>
              <a:t>medlemsregistret</a:t>
            </a:r>
          </a:p>
          <a:p>
            <a:r>
              <a:rPr lang="sv-SE" dirty="0"/>
              <a:t>Håller ihop </a:t>
            </a:r>
            <a:r>
              <a:rPr lang="sv-SE" b="1" dirty="0"/>
              <a:t>ekonomin</a:t>
            </a:r>
            <a:r>
              <a:rPr lang="sv-SE" dirty="0"/>
              <a:t> för föreningen (ex. samla in medlemsavgifter och betala ut resebidrag)</a:t>
            </a:r>
          </a:p>
          <a:p>
            <a:r>
              <a:rPr lang="sv-SE" b="1" dirty="0"/>
              <a:t>Stöttar </a:t>
            </a:r>
            <a:r>
              <a:rPr lang="sv-SE" dirty="0"/>
              <a:t>sektioner så att plattformar fungerar </a:t>
            </a:r>
          </a:p>
          <a:p>
            <a:r>
              <a:rPr lang="sv-SE" dirty="0"/>
              <a:t>Till förbundet redovisa sammanställning av antal aktiviteter och deltagare per månad</a:t>
            </a:r>
          </a:p>
          <a:p>
            <a:r>
              <a:rPr lang="sv-SE" dirty="0"/>
              <a:t>Vidareförmedlar info från förbundet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2929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15574"/>
            <a:ext cx="10817469" cy="1325563"/>
          </a:xfrm>
        </p:spPr>
        <p:txBody>
          <a:bodyPr/>
          <a:lstStyle/>
          <a:p>
            <a:r>
              <a:rPr lang="sv-SE" dirty="0"/>
              <a:t>Vårt 7 stegs-program</a:t>
            </a:r>
            <a:br>
              <a:rPr lang="sv-SE" dirty="0"/>
            </a:br>
            <a:r>
              <a:rPr lang="sv-SE" sz="2400" b="1" dirty="0"/>
              <a:t>- Hur du planerar, genomför och redovisar en aktivitet i fritidsföreningen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6954300F-1A1C-4DC5-B85B-2B171551FA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783987"/>
              </p:ext>
            </p:extLst>
          </p:nvPr>
        </p:nvGraphicFramePr>
        <p:xfrm>
          <a:off x="838200" y="1555087"/>
          <a:ext cx="10515600" cy="4770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Bildobjekt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9989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3580"/>
            <a:ext cx="10515600" cy="1325563"/>
          </a:xfrm>
        </p:spPr>
        <p:txBody>
          <a:bodyPr/>
          <a:lstStyle/>
          <a:p>
            <a:r>
              <a:rPr lang="sv-SE" dirty="0"/>
              <a:t>Stöd för att sprida info om din aktivitet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AB66F25-0894-4264-8A28-F56F3941C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9263" y="1633101"/>
            <a:ext cx="4336312" cy="4672950"/>
          </a:xfr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3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sv-SE" sz="1800" b="1" dirty="0"/>
              <a:t>Checklista aktivitetsinbjudan</a:t>
            </a:r>
          </a:p>
          <a:p>
            <a:pPr marL="0" indent="0">
              <a:buNone/>
            </a:pPr>
            <a:r>
              <a:rPr lang="sv-SE" sz="1200" dirty="0"/>
              <a:t>I inbjudan för aktiviteten bör följande finnas med: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v-SE" sz="1200" dirty="0"/>
              <a:t>Att aktiviteten arrangeras av fritidsföreningen i Västernorrland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Kort beskrivning av aktiviteten (</a:t>
            </a:r>
            <a:r>
              <a:rPr lang="sv-SE" sz="1200" i="1" dirty="0"/>
              <a:t>behöver man ta med något eller ha särskilda kläder?</a:t>
            </a:r>
            <a:r>
              <a:rPr lang="sv-SE" sz="12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Datum, Tid, plats för aktivitet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v-SE" sz="1200" dirty="0"/>
              <a:t>Kontaktperson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Kostnad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Sista anmälningsdatum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Hur anmäler man sig (</a:t>
            </a:r>
            <a:r>
              <a:rPr lang="sv-SE" sz="1200" i="1" dirty="0"/>
              <a:t>meddela en viss person? Inbetalning=anmälan? Accepterat via möteskallelse?</a:t>
            </a:r>
            <a:r>
              <a:rPr lang="sv-SE" sz="12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Anmälningsavgiften svischas till 123 538 31 12. (</a:t>
            </a:r>
            <a:r>
              <a:rPr lang="sv-SE" sz="1200" i="1" dirty="0"/>
              <a:t>Stäm av med kassören om hur betalningen ska märkas</a:t>
            </a:r>
            <a:r>
              <a:rPr lang="sv-SE" sz="1200" dirty="0"/>
              <a:t>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Finns allergier eller behov av särskild kost meddela….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Info om att man kan söka bidrag för startavgiften, resan och/ eller login i samband med aktiviteten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Vill du gå med i fritidsföreningen? Medlemsavgiften betalar du via </a:t>
            </a:r>
            <a:r>
              <a:rPr lang="sv-SE" sz="1200" dirty="0" err="1"/>
              <a:t>swish</a:t>
            </a:r>
            <a:r>
              <a:rPr lang="sv-SE" sz="1200" dirty="0"/>
              <a:t> på tfn 1234944393  Skriv ditt namn + medlemskap i meddelande!</a:t>
            </a:r>
          </a:p>
          <a:p>
            <a:endParaRPr lang="sv-SE" sz="12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F786441-A9BD-4C13-B0F6-01663E278F1B}"/>
              </a:ext>
            </a:extLst>
          </p:cNvPr>
          <p:cNvSpPr txBox="1"/>
          <p:nvPr/>
        </p:nvSpPr>
        <p:spPr>
          <a:xfrm>
            <a:off x="675168" y="3166730"/>
            <a:ext cx="5321544" cy="3323987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b="1" dirty="0">
                <a:effectLst/>
                <a:latin typeface="Calibri" panose="020F0502020204030204" pitchFamily="34" charset="0"/>
              </a:rPr>
              <a:t>Ordning för att sprida information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dirty="0">
                <a:effectLst/>
                <a:latin typeface="Calibri" panose="020F0502020204030204" pitchFamily="34" charset="0"/>
              </a:rPr>
              <a:t>Alla våra aktiviteter ska alltid finnas på vår webbplats. Detta är vår primära informationskanal som också är ”</a:t>
            </a:r>
            <a:r>
              <a:rPr lang="sv-SE" sz="1200" dirty="0" err="1">
                <a:effectLst/>
                <a:latin typeface="Calibri" panose="020F0502020204030204" pitchFamily="34" charset="0"/>
              </a:rPr>
              <a:t>Need</a:t>
            </a:r>
            <a:r>
              <a:rPr lang="sv-SE" sz="1200" dirty="0">
                <a:effectLst/>
                <a:latin typeface="Calibri" panose="020F0502020204030204" pitchFamily="34" charset="0"/>
              </a:rPr>
              <a:t> to </a:t>
            </a:r>
            <a:r>
              <a:rPr lang="sv-SE" sz="1200" dirty="0" err="1">
                <a:effectLst/>
                <a:latin typeface="Calibri" panose="020F0502020204030204" pitchFamily="34" charset="0"/>
              </a:rPr>
              <a:t>have</a:t>
            </a:r>
            <a:r>
              <a:rPr lang="sv-SE" sz="1200" dirty="0">
                <a:effectLst/>
                <a:latin typeface="Calibri" panose="020F0502020204030204" pitchFamily="34" charset="0"/>
              </a:rPr>
              <a:t>”. I andra hand sprids information via våra sekundära kanaler. Att sprida information via </a:t>
            </a:r>
            <a:r>
              <a:rPr lang="sv-SE" sz="1200" dirty="0" err="1">
                <a:effectLst/>
                <a:latin typeface="Calibri" panose="020F0502020204030204" pitchFamily="34" charset="0"/>
              </a:rPr>
              <a:t>instagram</a:t>
            </a:r>
            <a:r>
              <a:rPr lang="sv-SE" sz="1200" dirty="0">
                <a:latin typeface="Calibri" panose="020F0502020204030204" pitchFamily="34" charset="0"/>
              </a:rPr>
              <a:t>, lappar i matsalen och</a:t>
            </a:r>
            <a:r>
              <a:rPr lang="sv-SE" sz="1200" dirty="0">
                <a:effectLst/>
                <a:latin typeface="Calibri" panose="020F0502020204030204" pitchFamily="34" charset="0"/>
              </a:rPr>
              <a:t> nyhetsbre</a:t>
            </a:r>
            <a:r>
              <a:rPr lang="sv-SE" sz="1200" dirty="0">
                <a:latin typeface="Calibri" panose="020F0502020204030204" pitchFamily="34" charset="0"/>
              </a:rPr>
              <a:t>v är väldigt positivt men inte ett måste för alla aktiviteter utan ”</a:t>
            </a:r>
            <a:r>
              <a:rPr lang="sv-SE" sz="1200" dirty="0" err="1">
                <a:latin typeface="Calibri" panose="020F0502020204030204" pitchFamily="34" charset="0"/>
              </a:rPr>
              <a:t>nice</a:t>
            </a:r>
            <a:r>
              <a:rPr lang="sv-SE" sz="1200" dirty="0">
                <a:latin typeface="Calibri" panose="020F0502020204030204" pitchFamily="34" charset="0"/>
              </a:rPr>
              <a:t> to </a:t>
            </a:r>
            <a:r>
              <a:rPr lang="sv-SE" sz="1200" dirty="0" err="1">
                <a:latin typeface="Calibri" panose="020F0502020204030204" pitchFamily="34" charset="0"/>
              </a:rPr>
              <a:t>have</a:t>
            </a:r>
            <a:r>
              <a:rPr lang="sv-SE" sz="1200" dirty="0">
                <a:latin typeface="Calibri" panose="020F0502020204030204" pitchFamily="34" charset="0"/>
              </a:rPr>
              <a:t>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sv-SE" sz="12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b="1" dirty="0">
                <a:latin typeface="Calibri" panose="020F0502020204030204" pitchFamily="34" charset="0"/>
              </a:rPr>
              <a:t>Våra informationskanaler</a:t>
            </a:r>
            <a:endParaRPr lang="sv-SE" sz="1200" b="1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i="1" dirty="0">
                <a:effectLst/>
                <a:latin typeface="Calibri" panose="020F0502020204030204" pitchFamily="34" charset="0"/>
              </a:rPr>
              <a:t>Primär: </a:t>
            </a:r>
            <a:r>
              <a:rPr lang="sv-SE" sz="1200" dirty="0">
                <a:effectLst/>
                <a:latin typeface="Calibri" panose="020F0502020204030204" pitchFamily="34" charset="0"/>
              </a:rPr>
              <a:t>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dirty="0">
                <a:latin typeface="Calibri" panose="020F0502020204030204" pitchFamily="34" charset="0"/>
              </a:rPr>
              <a:t>	</a:t>
            </a:r>
            <a:r>
              <a:rPr lang="sv-SE" sz="1200" dirty="0">
                <a:effectLst/>
                <a:latin typeface="Calibri" panose="020F0502020204030204" pitchFamily="34" charset="0"/>
              </a:rPr>
              <a:t>Webbplats</a:t>
            </a:r>
            <a:r>
              <a:rPr lang="sv-SE" sz="1200" b="1" dirty="0">
                <a:effectLst/>
                <a:latin typeface="Calibri" panose="020F0502020204030204" pitchFamily="34" charset="0"/>
              </a:rPr>
              <a:t> </a:t>
            </a:r>
            <a:r>
              <a:rPr lang="sv-SE" sz="1200" dirty="0">
                <a:effectLst/>
                <a:latin typeface="Calibri" panose="020F0502020204030204" pitchFamily="34" charset="0"/>
                <a:hlinkClick r:id="rId4"/>
              </a:rPr>
              <a:t>Trafikverkets fritidsförbund - Västernorrland (trvff.se)</a:t>
            </a:r>
            <a:r>
              <a:rPr lang="sv-SE" sz="1200" dirty="0">
                <a:effectLst/>
                <a:latin typeface="Calibri" panose="020F0502020204030204" pitchFamily="34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i="1" dirty="0">
                <a:effectLst/>
                <a:latin typeface="Calibri" panose="020F0502020204030204" pitchFamily="34" charset="0"/>
              </a:rPr>
              <a:t>Sekundär: </a:t>
            </a:r>
          </a:p>
          <a:p>
            <a:pPr lvl="2" fontAlgn="ctr">
              <a:spcBef>
                <a:spcPts val="0"/>
              </a:spcBef>
              <a:buFont typeface="+mj-lt"/>
              <a:buAutoNum type="arabicPeriod"/>
            </a:pPr>
            <a:r>
              <a:rPr lang="sv-SE" sz="1200" i="0" dirty="0">
                <a:effectLst/>
                <a:latin typeface="Calibri" panose="020F0502020204030204" pitchFamily="34" charset="0"/>
              </a:rPr>
              <a:t>E-post: </a:t>
            </a:r>
            <a:r>
              <a:rPr lang="sv-SE" sz="1200" i="0" dirty="0">
                <a:effectLst/>
                <a:latin typeface="Calibri" panose="020F0502020204030204" pitchFamily="34" charset="0"/>
                <a:hlinkClick r:id="rId5"/>
              </a:rPr>
              <a:t>trvff.vasternorrland@trafikverket.se</a:t>
            </a:r>
            <a:r>
              <a:rPr lang="sv-SE" sz="1200" i="0" dirty="0">
                <a:effectLst/>
                <a:latin typeface="Calibri" panose="020F0502020204030204" pitchFamily="34" charset="0"/>
              </a:rPr>
              <a:t> eller egen mail</a:t>
            </a:r>
          </a:p>
          <a:p>
            <a:pPr lvl="2" fontAlgn="ctr">
              <a:spcBef>
                <a:spcPts val="0"/>
              </a:spcBef>
              <a:buFont typeface="+mj-lt"/>
              <a:buAutoNum type="arabicPeriod"/>
            </a:pPr>
            <a:r>
              <a:rPr lang="sv-SE" sz="1200" i="0" dirty="0">
                <a:effectLst/>
                <a:latin typeface="Calibri" panose="020F0502020204030204" pitchFamily="34" charset="0"/>
              </a:rPr>
              <a:t>Kontors-TV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i="1" dirty="0">
                <a:effectLst/>
                <a:latin typeface="Calibri" panose="020F0502020204030204" pitchFamily="34" charset="0"/>
              </a:rPr>
              <a:t>Nice to </a:t>
            </a:r>
            <a:r>
              <a:rPr lang="sv-SE" sz="1200" i="1" dirty="0" err="1">
                <a:effectLst/>
                <a:latin typeface="Calibri" panose="020F0502020204030204" pitchFamily="34" charset="0"/>
              </a:rPr>
              <a:t>have</a:t>
            </a:r>
            <a:endParaRPr lang="sv-SE" sz="1200" i="1" dirty="0">
              <a:effectLst/>
              <a:latin typeface="Calibri" panose="020F0502020204030204" pitchFamily="34" charset="0"/>
            </a:endParaRPr>
          </a:p>
          <a:p>
            <a:pPr lvl="2" fontAlgn="ctr"/>
            <a:r>
              <a:rPr lang="sv-SE" sz="1200" b="0" i="0" dirty="0">
                <a:effectLst/>
                <a:latin typeface="Calibri" panose="020F0502020204030204" pitchFamily="34" charset="0"/>
              </a:rPr>
              <a:t>Lappar i matsalen, på kontoret</a:t>
            </a:r>
            <a:r>
              <a:rPr lang="sv-SE" sz="1200" dirty="0">
                <a:effectLst/>
                <a:latin typeface="Calibri" panose="020F0502020204030204" pitchFamily="34" charset="0"/>
              </a:rPr>
              <a:t> </a:t>
            </a:r>
          </a:p>
          <a:p>
            <a:pPr lvl="2" fontAlgn="ctr">
              <a:spcBef>
                <a:spcPts val="0"/>
              </a:spcBef>
            </a:pPr>
            <a:r>
              <a:rPr lang="sv-SE" sz="1200" dirty="0" err="1">
                <a:effectLst/>
                <a:latin typeface="Calibri" panose="020F0502020204030204" pitchFamily="34" charset="0"/>
              </a:rPr>
              <a:t>Instagram</a:t>
            </a:r>
            <a:r>
              <a:rPr lang="sv-SE" sz="1200" dirty="0">
                <a:effectLst/>
                <a:latin typeface="Calibri" panose="020F0502020204030204" pitchFamily="34" charset="0"/>
              </a:rPr>
              <a:t> </a:t>
            </a:r>
          </a:p>
          <a:p>
            <a:pPr lvl="2" fontAlgn="ctr">
              <a:spcBef>
                <a:spcPts val="0"/>
              </a:spcBef>
            </a:pPr>
            <a:r>
              <a:rPr lang="sv-SE" sz="1200" dirty="0">
                <a:effectLst/>
                <a:latin typeface="Calibri" panose="020F0502020204030204" pitchFamily="34" charset="0"/>
              </a:rPr>
              <a:t>Nyhetsbrev</a:t>
            </a:r>
            <a:endParaRPr lang="sv-SE" sz="12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26BB8CC4-CE83-4665-9D8A-C6A4DA37E349}"/>
              </a:ext>
            </a:extLst>
          </p:cNvPr>
          <p:cNvSpPr txBox="1"/>
          <p:nvPr/>
        </p:nvSpPr>
        <p:spPr>
          <a:xfrm>
            <a:off x="687624" y="1633101"/>
            <a:ext cx="5321544" cy="1292662"/>
          </a:xfrm>
          <a:prstGeom prst="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88000">
                <a:schemeClr val="accent5">
                  <a:lumMod val="40000"/>
                  <a:lumOff val="60000"/>
                </a:schemeClr>
              </a:gs>
            </a:gsLst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b="1" dirty="0"/>
              <a:t>Föreningens mål utifrån stadgarna</a:t>
            </a:r>
            <a:endParaRPr lang="sv-SE" dirty="0"/>
          </a:p>
          <a:p>
            <a:pPr marL="0" indent="0">
              <a:buNone/>
            </a:pPr>
            <a:r>
              <a:rPr lang="sv-SE" sz="1200" dirty="0"/>
              <a:t>Fritidsföreningens uppgift består av att till föreningens medlemmar: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Erbjuda stimulerande fritidsaktiviteter i egen regi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förmedla kontakter till/med andra föreningar/organisationer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sprida information och idéer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verka för samhörighet och kamratskap</a:t>
            </a:r>
          </a:p>
        </p:txBody>
      </p:sp>
    </p:spTree>
    <p:extLst>
      <p:ext uri="{BB962C8B-B14F-4D97-AF65-F5344CB8AC3E}">
        <p14:creationId xmlns:p14="http://schemas.microsoft.com/office/powerpoint/2010/main" val="147542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3580"/>
            <a:ext cx="10515600" cy="1325563"/>
          </a:xfrm>
        </p:spPr>
        <p:txBody>
          <a:bodyPr/>
          <a:lstStyle/>
          <a:p>
            <a:r>
              <a:rPr lang="sv-SE" dirty="0"/>
              <a:t>Kommunikationskanaler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3895" y="1452780"/>
            <a:ext cx="10877550" cy="1905468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7200" b="1" dirty="0">
                <a:effectLst/>
                <a:latin typeface="Calibri" panose="020F0502020204030204" pitchFamily="34" charset="0"/>
              </a:rPr>
              <a:t>Ordning för att sprida information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sv-SE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5600" i="1" dirty="0">
                <a:effectLst/>
                <a:latin typeface="Calibri" panose="020F0502020204030204" pitchFamily="34" charset="0"/>
              </a:rPr>
              <a:t>Primär: </a:t>
            </a:r>
            <a:r>
              <a:rPr lang="sv-SE" sz="5600" dirty="0">
                <a:effectLst/>
                <a:latin typeface="Calibri" panose="020F0502020204030204" pitchFamily="34" charset="0"/>
              </a:rPr>
              <a:t>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5600" dirty="0">
                <a:latin typeface="Calibri" panose="020F0502020204030204" pitchFamily="34" charset="0"/>
              </a:rPr>
              <a:t>	</a:t>
            </a:r>
            <a:r>
              <a:rPr lang="sv-SE" sz="5600" dirty="0">
                <a:effectLst/>
                <a:latin typeface="Calibri" panose="020F0502020204030204" pitchFamily="34" charset="0"/>
              </a:rPr>
              <a:t>Webbplats</a:t>
            </a:r>
            <a:r>
              <a:rPr lang="sv-SE" sz="5600" b="1" dirty="0">
                <a:effectLst/>
                <a:latin typeface="Calibri" panose="020F0502020204030204" pitchFamily="34" charset="0"/>
              </a:rPr>
              <a:t> </a:t>
            </a:r>
            <a:r>
              <a:rPr lang="sv-SE" sz="5600" dirty="0">
                <a:effectLst/>
                <a:latin typeface="Calibri" panose="020F0502020204030204" pitchFamily="34" charset="0"/>
                <a:hlinkClick r:id="rId3"/>
              </a:rPr>
              <a:t>Trafikverkets fritidsförbund - Västernorrland (trvff.se)</a:t>
            </a:r>
            <a:r>
              <a:rPr lang="sv-SE" sz="5600" dirty="0">
                <a:effectLst/>
                <a:latin typeface="Calibri" panose="020F0502020204030204" pitchFamily="34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5600" i="1" dirty="0">
                <a:effectLst/>
                <a:latin typeface="Calibri" panose="020F0502020204030204" pitchFamily="34" charset="0"/>
              </a:rPr>
              <a:t>Sekundär: </a:t>
            </a:r>
          </a:p>
          <a:p>
            <a:pPr lvl="2" fontAlgn="ctr">
              <a:spcBef>
                <a:spcPts val="0"/>
              </a:spcBef>
              <a:buFont typeface="+mj-lt"/>
              <a:buAutoNum type="arabicPeriod"/>
            </a:pPr>
            <a:r>
              <a:rPr lang="sv-SE" sz="5600" i="0" dirty="0">
                <a:effectLst/>
                <a:latin typeface="Calibri" panose="020F0502020204030204" pitchFamily="34" charset="0"/>
              </a:rPr>
              <a:t>E-post: TRVFF-mail </a:t>
            </a:r>
          </a:p>
          <a:p>
            <a:pPr lvl="2" fontAlgn="ctr">
              <a:spcBef>
                <a:spcPts val="0"/>
              </a:spcBef>
              <a:buFont typeface="+mj-lt"/>
              <a:buAutoNum type="arabicPeriod"/>
            </a:pPr>
            <a:r>
              <a:rPr lang="sv-SE" sz="5600" i="0" dirty="0">
                <a:effectLst/>
                <a:latin typeface="Calibri" panose="020F0502020204030204" pitchFamily="34" charset="0"/>
              </a:rPr>
              <a:t>Kontors-TV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5600" i="1" dirty="0">
                <a:effectLst/>
                <a:latin typeface="Calibri" panose="020F0502020204030204" pitchFamily="34" charset="0"/>
              </a:rPr>
              <a:t>Nice to </a:t>
            </a:r>
            <a:r>
              <a:rPr lang="sv-SE" sz="5600" i="1" dirty="0" err="1">
                <a:effectLst/>
                <a:latin typeface="Calibri" panose="020F0502020204030204" pitchFamily="34" charset="0"/>
              </a:rPr>
              <a:t>have</a:t>
            </a:r>
            <a:endParaRPr lang="sv-SE" sz="5600" i="1" dirty="0">
              <a:effectLst/>
              <a:latin typeface="Calibri" panose="020F0502020204030204" pitchFamily="34" charset="0"/>
            </a:endParaRPr>
          </a:p>
          <a:p>
            <a:pPr lvl="2" fontAlgn="ctr">
              <a:spcBef>
                <a:spcPts val="0"/>
              </a:spcBef>
            </a:pPr>
            <a:r>
              <a:rPr lang="sv-SE" sz="5600" dirty="0" err="1">
                <a:latin typeface="Calibri" panose="020F0502020204030204" pitchFamily="34" charset="0"/>
              </a:rPr>
              <a:t>Instagram</a:t>
            </a:r>
            <a:endParaRPr lang="sv-SE" sz="5600" dirty="0">
              <a:latin typeface="Calibri" panose="020F0502020204030204" pitchFamily="34" charset="0"/>
            </a:endParaRPr>
          </a:p>
          <a:p>
            <a:pPr lvl="2" fontAlgn="ctr">
              <a:spcBef>
                <a:spcPts val="0"/>
              </a:spcBef>
            </a:pPr>
            <a:r>
              <a:rPr lang="sv-SE" sz="5600" b="0" i="0" dirty="0">
                <a:effectLst/>
                <a:latin typeface="Calibri" panose="020F0502020204030204" pitchFamily="34" charset="0"/>
              </a:rPr>
              <a:t>Lappar i matsalen, på kontoret</a:t>
            </a:r>
            <a:r>
              <a:rPr lang="sv-SE" sz="5600" dirty="0">
                <a:effectLst/>
                <a:latin typeface="Calibri" panose="020F0502020204030204" pitchFamily="34" charset="0"/>
              </a:rPr>
              <a:t> </a:t>
            </a:r>
          </a:p>
          <a:p>
            <a:pPr lvl="2" fontAlgn="ctr">
              <a:spcBef>
                <a:spcPts val="0"/>
              </a:spcBef>
            </a:pPr>
            <a:r>
              <a:rPr lang="sv-SE" sz="5600" dirty="0">
                <a:effectLst/>
                <a:latin typeface="Calibri" panose="020F0502020204030204" pitchFamily="34" charset="0"/>
              </a:rPr>
              <a:t>Nyhetsbrev</a:t>
            </a:r>
            <a:endParaRPr lang="sv-SE" sz="2000" dirty="0"/>
          </a:p>
          <a:p>
            <a:pPr marL="0" indent="0">
              <a:buNone/>
            </a:pPr>
            <a:r>
              <a:rPr lang="sv-SE" sz="6400" b="1" dirty="0">
                <a:latin typeface="Calibri" panose="020F0502020204030204" pitchFamily="34" charset="0"/>
              </a:rPr>
              <a:t> </a:t>
            </a:r>
            <a:r>
              <a:rPr lang="sv-SE" sz="7200" b="1" dirty="0">
                <a:latin typeface="Calibri" panose="020F0502020204030204" pitchFamily="34" charset="0"/>
              </a:rPr>
              <a:t>Våra kanaler med information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3A7B2C4E-940D-4230-8A9D-4541240BA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77971"/>
              </p:ext>
            </p:extLst>
          </p:nvPr>
        </p:nvGraphicFramePr>
        <p:xfrm>
          <a:off x="838200" y="3429000"/>
          <a:ext cx="10877549" cy="328479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671536">
                  <a:extLst>
                    <a:ext uri="{9D8B030D-6E8A-4147-A177-3AD203B41FA5}">
                      <a16:colId xmlns:a16="http://schemas.microsoft.com/office/drawing/2014/main" val="726048673"/>
                    </a:ext>
                  </a:extLst>
                </a:gridCol>
                <a:gridCol w="2431915">
                  <a:extLst>
                    <a:ext uri="{9D8B030D-6E8A-4147-A177-3AD203B41FA5}">
                      <a16:colId xmlns:a16="http://schemas.microsoft.com/office/drawing/2014/main" val="2701011917"/>
                    </a:ext>
                  </a:extLst>
                </a:gridCol>
                <a:gridCol w="4131013">
                  <a:extLst>
                    <a:ext uri="{9D8B030D-6E8A-4147-A177-3AD203B41FA5}">
                      <a16:colId xmlns:a16="http://schemas.microsoft.com/office/drawing/2014/main" val="1167905622"/>
                    </a:ext>
                  </a:extLst>
                </a:gridCol>
                <a:gridCol w="2643085">
                  <a:extLst>
                    <a:ext uri="{9D8B030D-6E8A-4147-A177-3AD203B41FA5}">
                      <a16:colId xmlns:a16="http://schemas.microsoft.com/office/drawing/2014/main" val="629860323"/>
                    </a:ext>
                  </a:extLst>
                </a:gridCol>
              </a:tblGrid>
              <a:tr h="308376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Adress/länk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Beskrivning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Ansvarig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212185"/>
                  </a:ext>
                </a:extLst>
              </a:tr>
              <a:tr h="420310">
                <a:tc>
                  <a:txBody>
                    <a:bodyPr/>
                    <a:lstStyle/>
                    <a:p>
                      <a:r>
                        <a:rPr lang="sv-SE" sz="1000" b="1" dirty="0"/>
                        <a:t>Arbetsrum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>
                          <a:hlinkClick r:id="rId5"/>
                        </a:rPr>
                        <a:t>Startsida Fritidsföreningen i Västernorrlands län (trafikverket.se)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Här samlar vi </a:t>
                      </a:r>
                      <a:r>
                        <a:rPr lang="sv-SE" sz="1000" i="1" u="none" dirty="0"/>
                        <a:t>arbetsmaterial </a:t>
                      </a:r>
                      <a:r>
                        <a:rPr lang="sv-SE" sz="1000" dirty="0"/>
                        <a:t>för aktiviteter och arbete i föreningen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tx1"/>
                          </a:solidFill>
                        </a:rPr>
                        <a:t>Anton Lindberg, Idha Wänglund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764141"/>
                  </a:ext>
                </a:extLst>
              </a:tr>
              <a:tr h="397212">
                <a:tc>
                  <a:txBody>
                    <a:bodyPr/>
                    <a:lstStyle/>
                    <a:p>
                      <a:r>
                        <a:rPr lang="sv-SE" sz="1000" b="1" dirty="0"/>
                        <a:t>Webbsida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>
                          <a:hlinkClick r:id="rId6"/>
                        </a:rPr>
                        <a:t>Trafikverkets fritidsförbund - Västernorrland (trvff.se)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Här finns senaste info om aktiviteter samt dokumentation från föreningen (stadgar, styrelseprotokoll, verksamhetsberättelser resepolicy </a:t>
                      </a:r>
                      <a:r>
                        <a:rPr lang="sv-SE" sz="1000" dirty="0" err="1"/>
                        <a:t>m.m</a:t>
                      </a:r>
                      <a:r>
                        <a:rPr lang="sv-SE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tx1"/>
                          </a:solidFill>
                        </a:rPr>
                        <a:t>Idha Wänglund, Anton Lindberg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917464"/>
                  </a:ext>
                </a:extLst>
              </a:tr>
              <a:tr h="402732">
                <a:tc>
                  <a:txBody>
                    <a:bodyPr/>
                    <a:lstStyle/>
                    <a:p>
                      <a:r>
                        <a:rPr lang="sv-SE" sz="1000" b="1" dirty="0"/>
                        <a:t>Epost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>
                          <a:hlinkClick r:id="rId7"/>
                        </a:rPr>
                        <a:t>trvff.vasternorrland@trafikverket.se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Används för informationsutskick till medlemmar samt mötesbokningar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Frida Angelöw, Idha Wänglund, Christoffer Danielsson, Mikael Backebjörk</a:t>
                      </a:r>
                      <a:endParaRPr lang="sv-SE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607228"/>
                  </a:ext>
                </a:extLst>
              </a:tr>
              <a:tr h="524553">
                <a:tc>
                  <a:txBody>
                    <a:bodyPr/>
                    <a:lstStyle/>
                    <a:p>
                      <a:r>
                        <a:rPr lang="sv-SE" sz="1000" b="1" kern="1200" dirty="0">
                          <a:solidFill>
                            <a:schemeClr val="dk1"/>
                          </a:solidFill>
                        </a:rPr>
                        <a:t>Medlemslista </a:t>
                      </a:r>
                      <a:r>
                        <a:rPr lang="sv-SE" sz="1000" b="1" kern="1200" dirty="0" err="1">
                          <a:solidFill>
                            <a:schemeClr val="dk1"/>
                          </a:solidFill>
                        </a:rPr>
                        <a:t>outlook</a:t>
                      </a:r>
                      <a:r>
                        <a:rPr lang="sv-SE" sz="1000" b="1" kern="1200" dirty="0">
                          <a:solidFill>
                            <a:schemeClr val="dk1"/>
                          </a:solidFill>
                        </a:rPr>
                        <a:t> (distributionslista)</a:t>
                      </a:r>
                      <a:endParaRPr lang="sv-SE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Fritidsföreningen </a:t>
                      </a:r>
                      <a:r>
                        <a:rPr lang="sv-SE" sz="1000" dirty="0" err="1"/>
                        <a:t>västernorrland</a:t>
                      </a:r>
                      <a:r>
                        <a:rPr lang="sv-SE" sz="1000" dirty="0"/>
                        <a:t> </a:t>
                      </a:r>
                    </a:p>
                    <a:p>
                      <a:r>
                        <a:rPr lang="sv-SE" sz="1000" dirty="0"/>
                        <a:t>(</a:t>
                      </a:r>
                      <a:r>
                        <a:rPr lang="sv-SE" sz="1000" dirty="0">
                          <a:hlinkClick r:id="rId8"/>
                        </a:rPr>
                        <a:t>DL-FritidsforeningenVasternorrland2017@ </a:t>
                      </a:r>
                      <a:r>
                        <a:rPr lang="sv-SE" sz="1000" dirty="0" err="1">
                          <a:hlinkClick r:id="rId8"/>
                        </a:rPr>
                        <a:t>trafikverket.local</a:t>
                      </a:r>
                      <a:r>
                        <a:rPr lang="sv-SE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Sändlista för alla som är medlemmar i fritidsföreningen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Idha Wänglund, Annica Nilsson, Boel Wasell (Lisa Nordmark)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637005"/>
                  </a:ext>
                </a:extLst>
              </a:tr>
              <a:tr h="382394">
                <a:tc>
                  <a:txBody>
                    <a:bodyPr/>
                    <a:lstStyle/>
                    <a:p>
                      <a:r>
                        <a:rPr lang="sv-SE" sz="1000" b="1" dirty="0" err="1"/>
                        <a:t>Instagram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TRV Fritidsförening Västernorrland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Kommunikationskanal för aktiviteter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Christoffer Danielsson, Mikael Backebjörk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971314"/>
                  </a:ext>
                </a:extLst>
              </a:tr>
              <a:tr h="4125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/>
                        <a:t>TV i fikarum Sundsvall och plan2 Härnösand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Kommunikationskanal för aktiviteter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Idha Wänglund i Härnösand och Isabell Lindström i Sundsvall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284014"/>
                  </a:ext>
                </a:extLst>
              </a:tr>
              <a:tr h="4125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/>
                        <a:t>Info-lappar i matsal och på kontoren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nyhetsbrev, infolappar om fritidsföreningen eller en aktivitet som fritidsföreningen genomför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Styrelsen för info om föreningen och för specifika aktiviteter ansvarar aktivitetsansvarig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652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34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vUploadedDocumentTypeTaxHTField0 xmlns="185e4701-3ce8-408f-a5a8-4a37afcdead5">
      <Terms xmlns="http://schemas.microsoft.com/office/infopath/2007/PartnerControls">
        <TermInfo xmlns="http://schemas.microsoft.com/office/infopath/2007/PartnerControls">
          <TermName xmlns="http://schemas.microsoft.com/office/infopath/2007/PartnerControls">UPPLADDAT DOKUMENT</TermName>
          <TermId xmlns="http://schemas.microsoft.com/office/infopath/2007/PartnerControls">7c5b34d8-57da-44ed-9451-2f10a78af863</TermId>
        </TermInfo>
      </Terms>
    </TrvUploadedDocumentTypeTaxHTField0>
    <TrvConfidentialityLevelTaxHTField0 xmlns="185e4701-3ce8-408f-a5a8-4a37afcdead5">
      <Terms xmlns="http://schemas.microsoft.com/office/infopath/2007/PartnerControls">
        <TermInfo xmlns="http://schemas.microsoft.com/office/infopath/2007/PartnerControls">
          <TermName xmlns="http://schemas.microsoft.com/office/infopath/2007/PartnerControls">2 Intern</TermName>
          <TermId xmlns="http://schemas.microsoft.com/office/infopath/2007/PartnerControls">13d1762d-2ea9-450d-b05e-1ff9ba31b2a4</TermId>
        </TermInfo>
      </Terms>
    </TrvConfidentialityLevelTaxHTField0>
    <IconOverlay xmlns="http://schemas.microsoft.com/sharepoint/v4" xsi:nil="true"/>
    <Dokumentdatum_x0020_NY xmlns="Trafikverket">2024-01-23T23:00:00+00:00</Dokumentdatum_x0020_NY>
    <Skapat_x0020_av_x0020_NY xmlns="Trafikverket">Frida Angelöw</Skapat_x0020_av_x0020_NY>
    <TaxCatchAll xmlns="185e4701-3ce8-408f-a5a8-4a37afcdead5">
      <Value>151</Value>
      <Value>153</Value>
    </TaxCatchAll>
    <TRVversionNY xmlns="Trafikverket">0.2</TRVversionN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ppladdat arbetsrumsdokument" ma:contentTypeID="0x0101002EE44F411E754ABAB6EB27FC7D8442BF00FBDC29B7F7B140FA848AB6ABEF7636D90020E5E3C5260528438F9D860CEE03DAA3" ma:contentTypeVersion="6" ma:contentTypeDescription="Dokument som inte utgår från en av Trafikverket godkänd dokumentmall." ma:contentTypeScope="" ma:versionID="adcaecbc44f330ef6937cff4addec181">
  <xsd:schema xmlns:xsd="http://www.w3.org/2001/XMLSchema" xmlns:xs="http://www.w3.org/2001/XMLSchema" xmlns:p="http://schemas.microsoft.com/office/2006/metadata/properties" xmlns:ns1="Trafikverket" xmlns:ns3="185e4701-3ce8-408f-a5a8-4a37afcdead5" xmlns:ns4="http://schemas.microsoft.com/sharepoint/v4" xmlns:ns5="69b25f69-258d-432d-bb60-7ca25c8b136c" targetNamespace="http://schemas.microsoft.com/office/2006/metadata/properties" ma:root="true" ma:fieldsID="62f3f3bc43eceaa30ffd9aeb37c18a65" ns1:_="" ns3:_="" ns4:_="" ns5:_="">
    <xsd:import namespace="Trafikverket"/>
    <xsd:import namespace="185e4701-3ce8-408f-a5a8-4a37afcdead5"/>
    <xsd:import namespace="http://schemas.microsoft.com/sharepoint/v4"/>
    <xsd:import namespace="69b25f69-258d-432d-bb60-7ca25c8b136c"/>
    <xsd:element name="properties">
      <xsd:complexType>
        <xsd:sequence>
          <xsd:element name="documentManagement">
            <xsd:complexType>
              <xsd:all>
                <xsd:element ref="ns1:Skapat_x0020_av_x0020_NY"/>
                <xsd:element ref="ns1:Dokumentdatum_x0020_NY"/>
                <xsd:element ref="ns1:TRVversionNY" minOccurs="0"/>
                <xsd:element ref="ns1:TrvDocumentTemplateId" minOccurs="0"/>
                <xsd:element ref="ns1:TrvDocumentTemplateVersion" minOccurs="0"/>
                <xsd:element ref="ns3:TrvUploadedDocumentTypeTaxHTField0" minOccurs="0"/>
                <xsd:element ref="ns3:TaxCatchAll" minOccurs="0"/>
                <xsd:element ref="ns3:TaxCatchAllLabel" minOccurs="0"/>
                <xsd:element ref="ns3:TrvConfidentialityLevelTaxHTField0" minOccurs="0"/>
                <xsd:element ref="ns4:IconOverlay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ma:displayName="Skapat av" ma:description="Namn och organisationsbeteckning för den person som skapat dokumentet." ma:internalName="TrvCreatedBy" ma:readOnly="false">
      <xsd:simpleType>
        <xsd:restriction base="dms:Text"/>
      </xsd:simpleType>
    </xsd:element>
    <xsd:element name="Dokumentdatum_x0020_NY" ma:index="2" ma:displayName="Dokumentdatum" ma:description="Datum för nuvarande version" ma:format="DateOnly" ma:internalName="TrvDocumentDate" ma:readOnly="false">
      <xsd:simpleType>
        <xsd:restriction base="dms:DateTime"/>
      </xsd:simpleType>
    </xsd:element>
    <xsd:element name="TRVversionNY" ma:index="8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9" nillable="true" ma:displayName="TMALL-nummer" ma:description="Unik sträng eller nummer som identifierar dokumentmallen. Värdet sätts av respektive system." ma:internalName="TrvDocumentTemplateId" ma:readOnly="true">
      <xsd:simpleType>
        <xsd:restriction base="dms:Text"/>
      </xsd:simpleType>
    </xsd:element>
    <xsd:element name="TrvDocumentTemplateVersion" ma:index="10" nillable="true" ma:displayName="Mallversion" ma:description="Dokumentmallens versionsnummer" ma:internalName="TrvDocumentTemplateVers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5e4701-3ce8-408f-a5a8-4a37afcdead5" elementFormDefault="qualified">
    <xsd:import namespace="http://schemas.microsoft.com/office/2006/documentManagement/types"/>
    <xsd:import namespace="http://schemas.microsoft.com/office/infopath/2007/PartnerControls"/>
    <xsd:element name="TrvUploadedDocumentTypeTaxHTField0" ma:index="13" ma:taxonomy="true" ma:internalName="TrvUploadedDocumentTypeTaxHTField0" ma:taxonomyFieldName="TrvUploadedDocumentType" ma:displayName="Dokumenttyp för uppladdade dokument" ma:readOnly="false" ma:default="151;#UPPLADDAT DOKUMENT|7c5b34d8-57da-44ed-9451-2f10a78af863" ma:fieldId="{eb96df49-af7b-4885-ae87-85b965eb0ad2}" ma:sspId="56b52474-2a4b-42ac-ac16-0a67cba4e670" ma:termSetId="152f56a5-fdb2-4180-8a6e-79ef00400bc3" ma:anchorId="238613c4-8162-47c5-b0c8-3db178651ae8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baba9e6f-b93d-4ac1-aed4-ed00daca276e}" ma:internalName="TaxCatchAll" ma:showField="CatchAllData" ma:web="185e4701-3ce8-408f-a5a8-4a37afcdea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baba9e6f-b93d-4ac1-aed4-ed00daca276e}" ma:internalName="TaxCatchAllLabel" ma:readOnly="true" ma:showField="CatchAllDataLabel" ma:web="185e4701-3ce8-408f-a5a8-4a37afcdea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rvConfidentialityLevelTaxHTField0" ma:index="17" ma:taxonomy="true" ma:internalName="TrvConfidentialityLevelTaxHTField0" ma:taxonomyFieldName="TrvConfidentialityLevel" ma:displayName="Konfidentialitetsnivå" ma:readOnly="false" ma:default="" ma:fieldId="{a84a37ca-5c43-43e3-a37a-c23c41d1607d}" ma:sspId="56b52474-2a4b-42ac-ac16-0a67cba4e670" ma:termSetId="4d666f29-dc73-4030-952a-63de8896f39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25f69-258d-432d-bb60-7ca25c8b136c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Innehållstyp"/>
        <xsd:element ref="dc:title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BD241E-C91C-49B7-B06F-0057D1779550}">
  <ds:schemaRefs>
    <ds:schemaRef ds:uri="http://purl.org/dc/elements/1.1/"/>
    <ds:schemaRef ds:uri="Trafikverket"/>
    <ds:schemaRef ds:uri="http://schemas.microsoft.com/office/2006/documentManagement/types"/>
    <ds:schemaRef ds:uri="http://www.w3.org/XML/1998/namespace"/>
    <ds:schemaRef ds:uri="69b25f69-258d-432d-bb60-7ca25c8b136c"/>
    <ds:schemaRef ds:uri="http://schemas.microsoft.com/office/2006/metadata/properties"/>
    <ds:schemaRef ds:uri="http://purl.org/dc/dcmitype/"/>
    <ds:schemaRef ds:uri="http://schemas.microsoft.com/sharepoint/v4"/>
    <ds:schemaRef ds:uri="http://schemas.microsoft.com/office/infopath/2007/PartnerControls"/>
    <ds:schemaRef ds:uri="http://schemas.openxmlformats.org/package/2006/metadata/core-properties"/>
    <ds:schemaRef ds:uri="185e4701-3ce8-408f-a5a8-4a37afcdead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724F9AD-38BC-447A-9286-0932CB6B6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185e4701-3ce8-408f-a5a8-4a37afcdead5"/>
    <ds:schemaRef ds:uri="http://schemas.microsoft.com/sharepoint/v4"/>
    <ds:schemaRef ds:uri="69b25f69-258d-432d-bb60-7ca25c8b13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E71B3B-F484-4C12-AFA8-06D368B19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7595</TotalTime>
  <Words>1792</Words>
  <Application>Microsoft Office PowerPoint</Application>
  <PresentationFormat>Bredbild</PresentationFormat>
  <Paragraphs>229</Paragraphs>
  <Slides>12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Office-tema</vt:lpstr>
      <vt:lpstr>PowerPoint-presentation</vt:lpstr>
      <vt:lpstr>Organisation 2024</vt:lpstr>
      <vt:lpstr>Vem gör vad?</vt:lpstr>
      <vt:lpstr>Mål utifrån stadgar</vt:lpstr>
      <vt:lpstr>Uppgifter för en sektion under året</vt:lpstr>
      <vt:lpstr>Uppgifter för styrelsen under året</vt:lpstr>
      <vt:lpstr>Vårt 7 stegs-program - Hur du planerar, genomför och redovisar en aktivitet i fritidsföreningen</vt:lpstr>
      <vt:lpstr>Stöd för att sprida info om din aktivitet</vt:lpstr>
      <vt:lpstr>Kommunikationskanaler</vt:lpstr>
      <vt:lpstr>Bidrag och subventioner för aktiviteter 2024</vt:lpstr>
      <vt:lpstr>Bli medlem</vt:lpstr>
      <vt:lpstr>Länkar till mer info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Sammanställning av hur vi arbetar i TRVFF under 2024</dc:title>
  <dc:creator>Angelöw Frida, PLkvh</dc:creator>
  <cp:lastModifiedBy>Angelöw Frida, PLnru</cp:lastModifiedBy>
  <cp:revision>42</cp:revision>
  <dcterms:created xsi:type="dcterms:W3CDTF">2023-03-01T10:54:49Z</dcterms:created>
  <dcterms:modified xsi:type="dcterms:W3CDTF">2024-05-03T09:51:55Z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0x0101002EE44F411E754ABAB6EB27FC7D8442BF00FBDC29B7F7B140FA848AB6ABEF7636D90020E5E3C5260528438F9D860CEE03DAA3</vt:lpwstr>
  </property>
  <property fmtid="{D5CDD505-2E9C-101B-9397-08002B2CF9AE}" pid="3" name="TrvDocumentType">
    <vt:lpwstr>151;#UPPLADDAT DOKUMENT|7c5b34d8-57da-44ed-9451-2f10a78af863</vt:lpwstr>
  </property>
  <property fmtid="{D5CDD505-2E9C-101B-9397-08002B2CF9AE}" pid="4" name="TrvUploadedDocumentType">
    <vt:lpwstr>151;#UPPLADDAT DOKUMENT|7c5b34d8-57da-44ed-9451-2f10a78af863</vt:lpwstr>
  </property>
  <property fmtid="{D5CDD505-2E9C-101B-9397-08002B2CF9AE}" pid="5" name="TrvConfidentialityLevel">
    <vt:lpwstr>153;#2 Intern|13d1762d-2ea9-450d-b05e-1ff9ba31b2a4</vt:lpwstr>
  </property>
  <property fmtid="{D5CDD505-2E9C-101B-9397-08002B2CF9AE}" pid="6" name="TrvDocumentTypeTaxHTField0">
    <vt:lpwstr>UPPLADDAT DOKUMENT|7c5b34d8-57da-44ed-9451-2f10a78af863</vt:lpwstr>
  </property>
</Properties>
</file>